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24" r:id="rId2"/>
  </p:sldMasterIdLst>
  <p:notesMasterIdLst>
    <p:notesMasterId r:id="rId26"/>
  </p:notesMasterIdLst>
  <p:handoutMasterIdLst>
    <p:handoutMasterId r:id="rId27"/>
  </p:handoutMasterIdLst>
  <p:sldIdLst>
    <p:sldId id="327" r:id="rId3"/>
    <p:sldId id="329" r:id="rId4"/>
    <p:sldId id="331" r:id="rId5"/>
    <p:sldId id="332" r:id="rId6"/>
    <p:sldId id="333" r:id="rId7"/>
    <p:sldId id="334" r:id="rId8"/>
    <p:sldId id="336" r:id="rId9"/>
    <p:sldId id="337" r:id="rId10"/>
    <p:sldId id="338" r:id="rId11"/>
    <p:sldId id="339" r:id="rId12"/>
    <p:sldId id="340" r:id="rId13"/>
    <p:sldId id="341" r:id="rId14"/>
    <p:sldId id="342" r:id="rId15"/>
    <p:sldId id="343" r:id="rId16"/>
    <p:sldId id="352" r:id="rId17"/>
    <p:sldId id="353" r:id="rId18"/>
    <p:sldId id="354" r:id="rId19"/>
    <p:sldId id="355" r:id="rId20"/>
    <p:sldId id="348" r:id="rId21"/>
    <p:sldId id="349" r:id="rId22"/>
    <p:sldId id="350" r:id="rId23"/>
    <p:sldId id="356" r:id="rId24"/>
    <p:sldId id="351"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ke Williams" initials="" lastIdx="16" clrIdx="0"/>
  <p:cmAuthor id="1" name="Sort"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1C"/>
    <a:srgbClr val="76232F"/>
    <a:srgbClr val="D6D2C4"/>
    <a:srgbClr val="161611"/>
    <a:srgbClr val="373A36"/>
    <a:srgbClr val="C6007E"/>
    <a:srgbClr val="80225F"/>
    <a:srgbClr val="A6192E"/>
    <a:srgbClr val="6D00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5" autoAdjust="0"/>
    <p:restoredTop sz="50000" autoAdjust="0"/>
  </p:normalViewPr>
  <p:slideViewPr>
    <p:cSldViewPr snapToGrid="0">
      <p:cViewPr varScale="1">
        <p:scale>
          <a:sx n="90" d="100"/>
          <a:sy n="90" d="100"/>
        </p:scale>
        <p:origin x="600" y="44"/>
      </p:cViewPr>
      <p:guideLst>
        <p:guide orient="horz" pos="1620"/>
        <p:guide pos="2880"/>
      </p:guideLst>
    </p:cSldViewPr>
  </p:slideViewPr>
  <p:notesTextViewPr>
    <p:cViewPr>
      <p:scale>
        <a:sx n="100" d="100"/>
        <a:sy n="100" d="100"/>
      </p:scale>
      <p:origin x="0" y="0"/>
    </p:cViewPr>
  </p:notesTextViewPr>
  <p:sorterViewPr>
    <p:cViewPr>
      <p:scale>
        <a:sx n="140" d="100"/>
        <a:sy n="140" d="100"/>
      </p:scale>
      <p:origin x="0" y="0"/>
    </p:cViewPr>
  </p:sorterViewPr>
  <p:notesViewPr>
    <p:cSldViewPr snapToGrid="0">
      <p:cViewPr varScale="1">
        <p:scale>
          <a:sx n="59" d="100"/>
          <a:sy n="59" d="100"/>
        </p:scale>
        <p:origin x="300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3DD727-D25A-5E46-81F1-85A84351DE98}" type="datetime1">
              <a:rPr lang="en-AU" smtClean="0"/>
              <a:t>2/10/2018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47C9BA-3427-9C42-9B4F-1B365F75EA96}" type="slidenum">
              <a:rPr lang="en-US" smtClean="0"/>
              <a:t>‹#›</a:t>
            </a:fld>
            <a:endParaRPr lang="en-US" dirty="0"/>
          </a:p>
        </p:txBody>
      </p:sp>
    </p:spTree>
    <p:extLst>
      <p:ext uri="{BB962C8B-B14F-4D97-AF65-F5344CB8AC3E}">
        <p14:creationId xmlns:p14="http://schemas.microsoft.com/office/powerpoint/2010/main" val="1944447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40260E-1BEB-194F-87F4-1B62040A8EA3}" type="datetime1">
              <a:rPr lang="en-AU" smtClean="0"/>
              <a:t>2/10/2018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F8B18D-78DE-FE47-B9E3-A85F2B1D0EB4}" type="slidenum">
              <a:rPr lang="en-US" smtClean="0"/>
              <a:t>‹#›</a:t>
            </a:fld>
            <a:endParaRPr lang="en-US" dirty="0"/>
          </a:p>
        </p:txBody>
      </p:sp>
    </p:spTree>
    <p:extLst>
      <p:ext uri="{BB962C8B-B14F-4D97-AF65-F5344CB8AC3E}">
        <p14:creationId xmlns:p14="http://schemas.microsoft.com/office/powerpoint/2010/main" val="144667227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ex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lvl1pPr>
              <a:defRPr sz="2400"/>
            </a:lvl1pPr>
          </a:lstStyle>
          <a:p>
            <a:r>
              <a:rPr lang="en-AU" dirty="0"/>
              <a:t>Click to edit Master title style</a:t>
            </a:r>
            <a:endParaRPr lang="en-US" dirty="0"/>
          </a:p>
        </p:txBody>
      </p:sp>
      <p:sp>
        <p:nvSpPr>
          <p:cNvPr id="3" name="Slide Number Placeholder 2"/>
          <p:cNvSpPr>
            <a:spLocks noGrp="1"/>
          </p:cNvSpPr>
          <p:nvPr>
            <p:ph type="sldNum" sz="quarter" idx="10"/>
          </p:nvPr>
        </p:nvSpPr>
        <p:spPr>
          <a:xfrm>
            <a:off x="8089640" y="4767264"/>
            <a:ext cx="597159" cy="273844"/>
          </a:xfrm>
        </p:spPr>
        <p:txBody>
          <a:bodyPr/>
          <a:lstStyle/>
          <a:p>
            <a:r>
              <a:rPr lang="en-US" dirty="0"/>
              <a:t>Slide </a:t>
            </a:r>
            <a:fld id="{D263D112-7C89-384D-B4FC-664FC949D667}" type="slidenum">
              <a:rPr lang="en-US" smtClean="0"/>
              <a:pPr/>
              <a:t>‹#›</a:t>
            </a:fld>
            <a:endParaRPr lang="en-US" dirty="0"/>
          </a:p>
        </p:txBody>
      </p:sp>
      <p:sp>
        <p:nvSpPr>
          <p:cNvPr id="5" name="Content Placeholder 6"/>
          <p:cNvSpPr>
            <a:spLocks noGrp="1"/>
          </p:cNvSpPr>
          <p:nvPr>
            <p:ph sz="quarter" idx="13"/>
          </p:nvPr>
        </p:nvSpPr>
        <p:spPr>
          <a:xfrm>
            <a:off x="459620" y="1166327"/>
            <a:ext cx="8227180" cy="3451031"/>
          </a:xfrm>
        </p:spPr>
        <p:txBody>
          <a:bodyPr wrap="square"/>
          <a:lstStyle>
            <a:lvl2pPr>
              <a:defRPr sz="1800"/>
            </a:lvl2pPr>
            <a:lvl3pPr>
              <a:defRPr sz="1800"/>
            </a:lvl3pPr>
            <a:lvl4pPr>
              <a:defRPr sz="1800"/>
            </a:lvl4pPr>
            <a:lvl5pPr>
              <a:defRPr sz="18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56979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AU" dirty="0"/>
              <a:t>Click to edit Master title style</a:t>
            </a:r>
            <a:endParaRPr lang="en-US" dirty="0"/>
          </a:p>
        </p:txBody>
      </p:sp>
      <p:sp>
        <p:nvSpPr>
          <p:cNvPr id="3" name="Slide Number Placeholder 2"/>
          <p:cNvSpPr>
            <a:spLocks noGrp="1"/>
          </p:cNvSpPr>
          <p:nvPr>
            <p:ph type="sldNum" sz="quarter" idx="10"/>
          </p:nvPr>
        </p:nvSpPr>
        <p:spPr/>
        <p:txBody>
          <a:bodyPr/>
          <a:lstStyle/>
          <a:p>
            <a:fld id="{D263D112-7C89-384D-B4FC-664FC949D667}" type="slidenum">
              <a:rPr lang="en-US" smtClean="0"/>
              <a:pPr/>
              <a:t>‹#›</a:t>
            </a:fld>
            <a:endParaRPr lang="en-US" dirty="0"/>
          </a:p>
        </p:txBody>
      </p:sp>
      <p:sp>
        <p:nvSpPr>
          <p:cNvPr id="8" name="Picture Placeholder 7"/>
          <p:cNvSpPr>
            <a:spLocks noGrp="1"/>
          </p:cNvSpPr>
          <p:nvPr>
            <p:ph type="pic" sz="quarter" idx="31"/>
          </p:nvPr>
        </p:nvSpPr>
        <p:spPr>
          <a:xfrm>
            <a:off x="561902" y="1634367"/>
            <a:ext cx="599243" cy="448167"/>
          </a:xfrm>
        </p:spPr>
        <p:txBody>
          <a:bodyPr>
            <a:normAutofit/>
          </a:bodyPr>
          <a:lstStyle>
            <a:lvl1pPr>
              <a:defRPr sz="900"/>
            </a:lvl1pPr>
          </a:lstStyle>
          <a:p>
            <a:endParaRPr lang="en-US" dirty="0"/>
          </a:p>
        </p:txBody>
      </p:sp>
      <p:sp>
        <p:nvSpPr>
          <p:cNvPr id="9" name="Picture Placeholder 7"/>
          <p:cNvSpPr>
            <a:spLocks noGrp="1"/>
          </p:cNvSpPr>
          <p:nvPr>
            <p:ph type="pic" sz="quarter" idx="32"/>
          </p:nvPr>
        </p:nvSpPr>
        <p:spPr>
          <a:xfrm>
            <a:off x="561902" y="2433726"/>
            <a:ext cx="599243" cy="448167"/>
          </a:xfrm>
        </p:spPr>
        <p:txBody>
          <a:bodyPr>
            <a:normAutofit/>
          </a:bodyPr>
          <a:lstStyle>
            <a:lvl1pPr>
              <a:defRPr sz="900"/>
            </a:lvl1pPr>
          </a:lstStyle>
          <a:p>
            <a:endParaRPr lang="en-US" dirty="0"/>
          </a:p>
        </p:txBody>
      </p:sp>
      <p:sp>
        <p:nvSpPr>
          <p:cNvPr id="10" name="Picture Placeholder 7"/>
          <p:cNvSpPr>
            <a:spLocks noGrp="1"/>
          </p:cNvSpPr>
          <p:nvPr>
            <p:ph type="pic" sz="quarter" idx="33"/>
          </p:nvPr>
        </p:nvSpPr>
        <p:spPr>
          <a:xfrm>
            <a:off x="561902" y="3183926"/>
            <a:ext cx="599243" cy="448167"/>
          </a:xfrm>
        </p:spPr>
        <p:txBody>
          <a:bodyPr>
            <a:normAutofit/>
          </a:bodyPr>
          <a:lstStyle>
            <a:lvl1pPr>
              <a:defRPr sz="900"/>
            </a:lvl1pPr>
          </a:lstStyle>
          <a:p>
            <a:endParaRPr lang="en-US" dirty="0"/>
          </a:p>
        </p:txBody>
      </p:sp>
      <p:sp>
        <p:nvSpPr>
          <p:cNvPr id="11" name="Picture Placeholder 7"/>
          <p:cNvSpPr>
            <a:spLocks noGrp="1"/>
          </p:cNvSpPr>
          <p:nvPr>
            <p:ph type="pic" sz="quarter" idx="34"/>
          </p:nvPr>
        </p:nvSpPr>
        <p:spPr>
          <a:xfrm>
            <a:off x="561902" y="3975092"/>
            <a:ext cx="599243" cy="448167"/>
          </a:xfrm>
        </p:spPr>
        <p:txBody>
          <a:bodyPr>
            <a:normAutofit/>
          </a:bodyPr>
          <a:lstStyle>
            <a:lvl1pPr>
              <a:defRPr sz="900"/>
            </a:lvl1pPr>
          </a:lstStyle>
          <a:p>
            <a:endParaRPr lang="en-US" dirty="0"/>
          </a:p>
        </p:txBody>
      </p:sp>
      <p:sp>
        <p:nvSpPr>
          <p:cNvPr id="12" name="Content Placeholder 6"/>
          <p:cNvSpPr>
            <a:spLocks noGrp="1"/>
          </p:cNvSpPr>
          <p:nvPr>
            <p:ph sz="quarter" idx="35" hasCustomPrompt="1"/>
          </p:nvPr>
        </p:nvSpPr>
        <p:spPr>
          <a:xfrm>
            <a:off x="1229109" y="1524250"/>
            <a:ext cx="6585101" cy="2694986"/>
          </a:xfrm>
        </p:spPr>
        <p:txBody>
          <a:bodyPr wrap="none"/>
          <a:lstStyle>
            <a:lvl3pPr>
              <a:lnSpc>
                <a:spcPts val="1300"/>
              </a:lnSpc>
              <a:defRPr>
                <a:solidFill>
                  <a:srgbClr val="800000"/>
                </a:solidFill>
              </a:defRPr>
            </a:lvl3pPr>
            <a:lvl4pPr>
              <a:lnSpc>
                <a:spcPts val="1300"/>
              </a:lnSpc>
              <a:defRPr sz="1400"/>
            </a:lvl4pPr>
            <a:lvl5pPr marL="0" marR="0" indent="0" algn="l" defTabSz="457200" rtl="0" eaLnBrk="1" fontAlgn="auto" latinLnBrk="0" hangingPunct="1">
              <a:lnSpc>
                <a:spcPct val="100000"/>
              </a:lnSpc>
              <a:spcBef>
                <a:spcPts val="0"/>
              </a:spcBef>
              <a:spcAft>
                <a:spcPts val="1800"/>
              </a:spcAft>
              <a:buClrTx/>
              <a:buSzTx/>
              <a:buFontTx/>
              <a:buNone/>
              <a:tabLst/>
              <a:defRPr/>
            </a:lvl5pPr>
          </a:lstStyle>
          <a:p>
            <a:pPr lvl="4"/>
            <a:r>
              <a:rPr lang="en-AU" dirty="0" err="1"/>
              <a:t>Lorum</a:t>
            </a:r>
            <a:r>
              <a:rPr lang="en-AU" dirty="0"/>
              <a:t> </a:t>
            </a:r>
            <a:r>
              <a:rPr lang="en-AU" dirty="0" err="1"/>
              <a:t>ipsum</a:t>
            </a:r>
            <a:r>
              <a:rPr lang="en-AU" dirty="0"/>
              <a:t> </a:t>
            </a:r>
            <a:r>
              <a:rPr lang="en-AU" dirty="0" err="1"/>
              <a:t>dolores</a:t>
            </a:r>
            <a:r>
              <a:rPr lang="en-AU" dirty="0"/>
              <a:t> </a:t>
            </a:r>
            <a:r>
              <a:rPr lang="en-AU" dirty="0" err="1"/>
              <a:t>melior</a:t>
            </a:r>
            <a:r>
              <a:rPr lang="en-AU" dirty="0"/>
              <a:t> non </a:t>
            </a:r>
            <a:r>
              <a:rPr lang="en-AU" dirty="0" err="1"/>
              <a:t>tutte</a:t>
            </a:r>
            <a:r>
              <a:rPr lang="en-AU" dirty="0"/>
              <a:t> san </a:t>
            </a:r>
            <a:r>
              <a:rPr lang="en-AU" dirty="0" err="1"/>
              <a:t>toror</a:t>
            </a:r>
            <a:r>
              <a:rPr lang="en-AU" dirty="0"/>
              <a:t> velum anon </a:t>
            </a:r>
            <a:br>
              <a:rPr lang="en-AU" dirty="0"/>
            </a:br>
            <a:r>
              <a:rPr lang="en-AU" dirty="0" err="1"/>
              <a:t>vel</a:t>
            </a:r>
            <a:r>
              <a:rPr lang="en-AU" dirty="0"/>
              <a:t> </a:t>
            </a:r>
            <a:r>
              <a:rPr lang="en-AU" dirty="0" err="1"/>
              <a:t>belici</a:t>
            </a:r>
            <a:r>
              <a:rPr lang="en-AU" dirty="0"/>
              <a:t> </a:t>
            </a:r>
            <a:r>
              <a:rPr lang="en-AU" dirty="0" err="1"/>
              <a:t>doro</a:t>
            </a:r>
            <a:r>
              <a:rPr lang="en-AU" dirty="0"/>
              <a:t> </a:t>
            </a:r>
            <a:r>
              <a:rPr lang="en-AU" dirty="0" err="1"/>
              <a:t>ano</a:t>
            </a:r>
            <a:r>
              <a:rPr lang="en-AU" dirty="0"/>
              <a:t> </a:t>
            </a:r>
            <a:r>
              <a:rPr lang="en-AU" dirty="0" err="1"/>
              <a:t>astro</a:t>
            </a:r>
            <a:r>
              <a:rPr lang="en-AU" dirty="0"/>
              <a:t> </a:t>
            </a:r>
            <a:r>
              <a:rPr lang="en-AU" dirty="0" err="1"/>
              <a:t>il</a:t>
            </a:r>
            <a:r>
              <a:rPr lang="en-AU" dirty="0"/>
              <a:t> </a:t>
            </a:r>
            <a:r>
              <a:rPr lang="en-AU" dirty="0" err="1"/>
              <a:t>tores</a:t>
            </a:r>
            <a:r>
              <a:rPr lang="en-AU" dirty="0"/>
              <a:t> </a:t>
            </a:r>
            <a:r>
              <a:rPr lang="en-AU" dirty="0" err="1"/>
              <a:t>adde</a:t>
            </a:r>
            <a:r>
              <a:rPr lang="en-AU" dirty="0"/>
              <a:t>  </a:t>
            </a:r>
            <a:r>
              <a:rPr lang="en-AU" dirty="0" err="1"/>
              <a:t>eildolores</a:t>
            </a:r>
            <a:r>
              <a:rPr lang="en-AU" dirty="0"/>
              <a:t> </a:t>
            </a:r>
            <a:r>
              <a:rPr lang="en-AU" dirty="0" err="1"/>
              <a:t>melior</a:t>
            </a:r>
            <a:r>
              <a:rPr lang="en-AU" dirty="0"/>
              <a:t> non</a:t>
            </a:r>
          </a:p>
          <a:p>
            <a:pPr lvl="4"/>
            <a:r>
              <a:rPr lang="en-AU" dirty="0" err="1"/>
              <a:t>Lorum</a:t>
            </a:r>
            <a:r>
              <a:rPr lang="en-AU" dirty="0"/>
              <a:t> </a:t>
            </a:r>
            <a:r>
              <a:rPr lang="en-AU" dirty="0" err="1"/>
              <a:t>ipsum</a:t>
            </a:r>
            <a:r>
              <a:rPr lang="en-AU" dirty="0"/>
              <a:t> </a:t>
            </a:r>
            <a:r>
              <a:rPr lang="en-AU" dirty="0" err="1"/>
              <a:t>dolores</a:t>
            </a:r>
            <a:r>
              <a:rPr lang="en-AU" dirty="0"/>
              <a:t> </a:t>
            </a:r>
            <a:r>
              <a:rPr lang="en-AU" dirty="0" err="1"/>
              <a:t>melior</a:t>
            </a:r>
            <a:r>
              <a:rPr lang="en-AU" dirty="0"/>
              <a:t> non </a:t>
            </a:r>
            <a:r>
              <a:rPr lang="en-AU" dirty="0" err="1"/>
              <a:t>tutte</a:t>
            </a:r>
            <a:r>
              <a:rPr lang="en-AU" dirty="0"/>
              <a:t> san </a:t>
            </a:r>
            <a:r>
              <a:rPr lang="en-AU" dirty="0" err="1"/>
              <a:t>toror</a:t>
            </a:r>
            <a:r>
              <a:rPr lang="en-AU" dirty="0"/>
              <a:t> velum anon </a:t>
            </a:r>
            <a:br>
              <a:rPr lang="en-AU" dirty="0"/>
            </a:br>
            <a:r>
              <a:rPr lang="en-AU" dirty="0" err="1"/>
              <a:t>vel</a:t>
            </a:r>
            <a:r>
              <a:rPr lang="en-AU" dirty="0"/>
              <a:t> </a:t>
            </a:r>
            <a:r>
              <a:rPr lang="en-AU" dirty="0" err="1"/>
              <a:t>belici</a:t>
            </a:r>
            <a:r>
              <a:rPr lang="en-AU" dirty="0"/>
              <a:t> </a:t>
            </a:r>
            <a:r>
              <a:rPr lang="en-AU" dirty="0" err="1"/>
              <a:t>doro</a:t>
            </a:r>
            <a:r>
              <a:rPr lang="en-AU" dirty="0"/>
              <a:t> </a:t>
            </a:r>
            <a:r>
              <a:rPr lang="en-AU" dirty="0" err="1"/>
              <a:t>ano</a:t>
            </a:r>
            <a:r>
              <a:rPr lang="en-AU" dirty="0"/>
              <a:t> </a:t>
            </a:r>
            <a:r>
              <a:rPr lang="en-AU" dirty="0" err="1"/>
              <a:t>astro</a:t>
            </a:r>
            <a:r>
              <a:rPr lang="en-AU" dirty="0"/>
              <a:t> </a:t>
            </a:r>
            <a:r>
              <a:rPr lang="en-AU" dirty="0" err="1"/>
              <a:t>il</a:t>
            </a:r>
            <a:r>
              <a:rPr lang="en-AU" dirty="0"/>
              <a:t> </a:t>
            </a:r>
            <a:r>
              <a:rPr lang="en-AU" dirty="0" err="1"/>
              <a:t>tores</a:t>
            </a:r>
            <a:r>
              <a:rPr lang="en-AU" dirty="0"/>
              <a:t> </a:t>
            </a:r>
            <a:r>
              <a:rPr lang="en-AU" dirty="0" err="1"/>
              <a:t>adde</a:t>
            </a:r>
            <a:r>
              <a:rPr lang="en-AU" dirty="0"/>
              <a:t>  </a:t>
            </a:r>
            <a:r>
              <a:rPr lang="en-AU" dirty="0" err="1"/>
              <a:t>eildolores</a:t>
            </a:r>
            <a:r>
              <a:rPr lang="en-AU" dirty="0"/>
              <a:t> </a:t>
            </a:r>
            <a:r>
              <a:rPr lang="en-AU" dirty="0" err="1"/>
              <a:t>melior</a:t>
            </a:r>
            <a:r>
              <a:rPr lang="en-AU" dirty="0"/>
              <a:t> non</a:t>
            </a:r>
          </a:p>
          <a:p>
            <a:pPr lvl="4"/>
            <a:r>
              <a:rPr lang="en-AU" dirty="0" err="1"/>
              <a:t>Lorum</a:t>
            </a:r>
            <a:r>
              <a:rPr lang="en-AU" dirty="0"/>
              <a:t> </a:t>
            </a:r>
            <a:r>
              <a:rPr lang="en-AU" dirty="0" err="1"/>
              <a:t>ipsum</a:t>
            </a:r>
            <a:r>
              <a:rPr lang="en-AU" dirty="0"/>
              <a:t> </a:t>
            </a:r>
            <a:r>
              <a:rPr lang="en-AU" dirty="0" err="1"/>
              <a:t>dolores</a:t>
            </a:r>
            <a:r>
              <a:rPr lang="en-AU" dirty="0"/>
              <a:t> </a:t>
            </a:r>
            <a:r>
              <a:rPr lang="en-AU" dirty="0" err="1"/>
              <a:t>melior</a:t>
            </a:r>
            <a:r>
              <a:rPr lang="en-AU" dirty="0"/>
              <a:t> non </a:t>
            </a:r>
            <a:r>
              <a:rPr lang="en-AU" dirty="0" err="1"/>
              <a:t>tutte</a:t>
            </a:r>
            <a:r>
              <a:rPr lang="en-AU" dirty="0"/>
              <a:t> san </a:t>
            </a:r>
            <a:r>
              <a:rPr lang="en-AU" dirty="0" err="1"/>
              <a:t>toror</a:t>
            </a:r>
            <a:r>
              <a:rPr lang="en-AU" dirty="0"/>
              <a:t> velum anon </a:t>
            </a:r>
            <a:br>
              <a:rPr lang="en-AU" dirty="0"/>
            </a:br>
            <a:r>
              <a:rPr lang="en-AU" dirty="0" err="1"/>
              <a:t>vel</a:t>
            </a:r>
            <a:r>
              <a:rPr lang="en-AU" dirty="0"/>
              <a:t> </a:t>
            </a:r>
            <a:r>
              <a:rPr lang="en-AU" dirty="0" err="1"/>
              <a:t>belici</a:t>
            </a:r>
            <a:r>
              <a:rPr lang="en-AU" dirty="0"/>
              <a:t> </a:t>
            </a:r>
            <a:r>
              <a:rPr lang="en-AU" dirty="0" err="1"/>
              <a:t>doro</a:t>
            </a:r>
            <a:r>
              <a:rPr lang="en-AU" dirty="0"/>
              <a:t> </a:t>
            </a:r>
            <a:r>
              <a:rPr lang="en-AU" dirty="0" err="1"/>
              <a:t>ano</a:t>
            </a:r>
            <a:r>
              <a:rPr lang="en-AU" dirty="0"/>
              <a:t> </a:t>
            </a:r>
            <a:r>
              <a:rPr lang="en-AU" dirty="0" err="1"/>
              <a:t>astro</a:t>
            </a:r>
            <a:r>
              <a:rPr lang="en-AU" dirty="0"/>
              <a:t> </a:t>
            </a:r>
            <a:r>
              <a:rPr lang="en-AU" dirty="0" err="1"/>
              <a:t>il</a:t>
            </a:r>
            <a:r>
              <a:rPr lang="en-AU" dirty="0"/>
              <a:t> </a:t>
            </a:r>
            <a:r>
              <a:rPr lang="en-AU" dirty="0" err="1"/>
              <a:t>tores</a:t>
            </a:r>
            <a:r>
              <a:rPr lang="en-AU" dirty="0"/>
              <a:t> </a:t>
            </a:r>
            <a:r>
              <a:rPr lang="en-AU" dirty="0" err="1"/>
              <a:t>adde</a:t>
            </a:r>
            <a:r>
              <a:rPr lang="en-AU" dirty="0"/>
              <a:t>  </a:t>
            </a:r>
            <a:r>
              <a:rPr lang="en-AU" dirty="0" err="1"/>
              <a:t>eildolores</a:t>
            </a:r>
            <a:r>
              <a:rPr lang="en-AU" dirty="0"/>
              <a:t> </a:t>
            </a:r>
            <a:r>
              <a:rPr lang="en-AU" dirty="0" err="1"/>
              <a:t>melior</a:t>
            </a:r>
            <a:r>
              <a:rPr lang="en-AU" dirty="0"/>
              <a:t> non</a:t>
            </a:r>
          </a:p>
          <a:p>
            <a:pPr lvl="4"/>
            <a:r>
              <a:rPr lang="en-AU" dirty="0" err="1"/>
              <a:t>Lorum</a:t>
            </a:r>
            <a:r>
              <a:rPr lang="en-AU" dirty="0"/>
              <a:t> </a:t>
            </a:r>
            <a:r>
              <a:rPr lang="en-AU" dirty="0" err="1"/>
              <a:t>ipsum</a:t>
            </a:r>
            <a:r>
              <a:rPr lang="en-AU" dirty="0"/>
              <a:t> </a:t>
            </a:r>
            <a:r>
              <a:rPr lang="en-AU" dirty="0" err="1"/>
              <a:t>dolores</a:t>
            </a:r>
            <a:r>
              <a:rPr lang="en-AU" dirty="0"/>
              <a:t> </a:t>
            </a:r>
            <a:r>
              <a:rPr lang="en-AU" dirty="0" err="1"/>
              <a:t>melior</a:t>
            </a:r>
            <a:r>
              <a:rPr lang="en-AU" dirty="0"/>
              <a:t> non </a:t>
            </a:r>
            <a:r>
              <a:rPr lang="en-AU" dirty="0" err="1"/>
              <a:t>tutte</a:t>
            </a:r>
            <a:r>
              <a:rPr lang="en-AU" dirty="0"/>
              <a:t> san </a:t>
            </a:r>
            <a:r>
              <a:rPr lang="en-AU" dirty="0" err="1"/>
              <a:t>toror</a:t>
            </a:r>
            <a:r>
              <a:rPr lang="en-AU" dirty="0"/>
              <a:t> velum anon </a:t>
            </a:r>
            <a:br>
              <a:rPr lang="en-AU" dirty="0"/>
            </a:br>
            <a:r>
              <a:rPr lang="en-AU" dirty="0" err="1"/>
              <a:t>vel</a:t>
            </a:r>
            <a:r>
              <a:rPr lang="en-AU" dirty="0"/>
              <a:t> </a:t>
            </a:r>
            <a:r>
              <a:rPr lang="en-AU" dirty="0" err="1"/>
              <a:t>belici</a:t>
            </a:r>
            <a:r>
              <a:rPr lang="en-AU" dirty="0"/>
              <a:t> </a:t>
            </a:r>
            <a:r>
              <a:rPr lang="en-AU" dirty="0" err="1"/>
              <a:t>doro</a:t>
            </a:r>
            <a:r>
              <a:rPr lang="en-AU" dirty="0"/>
              <a:t> </a:t>
            </a:r>
            <a:r>
              <a:rPr lang="en-AU" dirty="0" err="1"/>
              <a:t>ano</a:t>
            </a:r>
            <a:r>
              <a:rPr lang="en-AU" dirty="0"/>
              <a:t> </a:t>
            </a:r>
            <a:r>
              <a:rPr lang="en-AU" dirty="0" err="1"/>
              <a:t>astro</a:t>
            </a:r>
            <a:r>
              <a:rPr lang="en-AU" dirty="0"/>
              <a:t> </a:t>
            </a:r>
            <a:r>
              <a:rPr lang="en-AU" dirty="0" err="1"/>
              <a:t>il</a:t>
            </a:r>
            <a:r>
              <a:rPr lang="en-AU" dirty="0"/>
              <a:t> </a:t>
            </a:r>
            <a:r>
              <a:rPr lang="en-AU" dirty="0" err="1"/>
              <a:t>tores</a:t>
            </a:r>
            <a:r>
              <a:rPr lang="en-AU" dirty="0"/>
              <a:t> </a:t>
            </a:r>
            <a:r>
              <a:rPr lang="en-AU" dirty="0" err="1"/>
              <a:t>adde</a:t>
            </a:r>
            <a:r>
              <a:rPr lang="en-AU" dirty="0"/>
              <a:t>  </a:t>
            </a:r>
            <a:r>
              <a:rPr lang="en-AU" dirty="0" err="1"/>
              <a:t>eildolores</a:t>
            </a:r>
            <a:r>
              <a:rPr lang="en-AU" dirty="0"/>
              <a:t> </a:t>
            </a:r>
            <a:r>
              <a:rPr lang="en-AU" dirty="0" err="1"/>
              <a:t>melior</a:t>
            </a:r>
            <a:r>
              <a:rPr lang="en-AU" dirty="0"/>
              <a:t> non</a:t>
            </a:r>
          </a:p>
        </p:txBody>
      </p:sp>
    </p:spTree>
    <p:extLst>
      <p:ext uri="{BB962C8B-B14F-4D97-AF65-F5344CB8AC3E}">
        <p14:creationId xmlns:p14="http://schemas.microsoft.com/office/powerpoint/2010/main" val="10445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AU" dirty="0"/>
              <a:t>Click to edit Master title style</a:t>
            </a:r>
            <a:endParaRPr lang="en-US" dirty="0"/>
          </a:p>
        </p:txBody>
      </p:sp>
      <p:sp>
        <p:nvSpPr>
          <p:cNvPr id="3" name="Slide Number Placeholder 2"/>
          <p:cNvSpPr>
            <a:spLocks noGrp="1"/>
          </p:cNvSpPr>
          <p:nvPr>
            <p:ph type="sldNum" sz="quarter" idx="10"/>
          </p:nvPr>
        </p:nvSpPr>
        <p:spPr/>
        <p:txBody>
          <a:bodyPr/>
          <a:lstStyle/>
          <a:p>
            <a:fld id="{D263D112-7C89-384D-B4FC-664FC949D667}" type="slidenum">
              <a:rPr lang="en-US" smtClean="0"/>
              <a:pPr/>
              <a:t>‹#›</a:t>
            </a:fld>
            <a:endParaRPr lang="en-US" dirty="0"/>
          </a:p>
        </p:txBody>
      </p:sp>
      <p:sp>
        <p:nvSpPr>
          <p:cNvPr id="5" name="Text Placeholder 12"/>
          <p:cNvSpPr>
            <a:spLocks noGrp="1"/>
          </p:cNvSpPr>
          <p:nvPr>
            <p:ph type="body" sz="quarter" idx="29" hasCustomPrompt="1"/>
          </p:nvPr>
        </p:nvSpPr>
        <p:spPr>
          <a:xfrm>
            <a:off x="460072" y="635001"/>
            <a:ext cx="6397928" cy="399143"/>
          </a:xfrm>
        </p:spPr>
        <p:txBody>
          <a:bodyPr wrap="none">
            <a:normAutofit/>
          </a:bodyPr>
          <a:lstStyle>
            <a:lvl1pPr>
              <a:defRPr sz="1800"/>
            </a:lvl1pPr>
          </a:lstStyle>
          <a:p>
            <a:pPr lvl="0"/>
            <a:r>
              <a:rPr lang="en-AU" dirty="0"/>
              <a:t>SUBHEAD</a:t>
            </a:r>
          </a:p>
        </p:txBody>
      </p:sp>
      <p:sp>
        <p:nvSpPr>
          <p:cNvPr id="16" name="Chart Placeholder 15"/>
          <p:cNvSpPr>
            <a:spLocks noGrp="1"/>
          </p:cNvSpPr>
          <p:nvPr>
            <p:ph type="chart" sz="quarter" idx="37"/>
          </p:nvPr>
        </p:nvSpPr>
        <p:spPr>
          <a:xfrm>
            <a:off x="2501725" y="1505858"/>
            <a:ext cx="3999469" cy="2749427"/>
          </a:xfrm>
        </p:spPr>
        <p:txBody>
          <a:bodyPr/>
          <a:lstStyle/>
          <a:p>
            <a:endParaRPr lang="en-US" dirty="0"/>
          </a:p>
        </p:txBody>
      </p:sp>
      <p:sp>
        <p:nvSpPr>
          <p:cNvPr id="22" name="Text Placeholder 21"/>
          <p:cNvSpPr>
            <a:spLocks noGrp="1"/>
          </p:cNvSpPr>
          <p:nvPr>
            <p:ph type="body" sz="quarter" idx="38" hasCustomPrompt="1"/>
          </p:nvPr>
        </p:nvSpPr>
        <p:spPr>
          <a:xfrm>
            <a:off x="6683377" y="1501379"/>
            <a:ext cx="1946577" cy="548765"/>
          </a:xfrm>
        </p:spPr>
        <p:txBody>
          <a:bodyPr wrap="none" lIns="0" tIns="108000" rIns="0" bIns="0"/>
          <a:lstStyle>
            <a:lvl3pPr>
              <a:lnSpc>
                <a:spcPts val="1200"/>
              </a:lnSpc>
              <a:defRPr baseline="0"/>
            </a:lvl3pPr>
            <a:lvl4pPr>
              <a:lnSpc>
                <a:spcPts val="1200"/>
              </a:lnSpc>
              <a:defRPr baseline="0"/>
            </a:lvl4pPr>
          </a:lstStyle>
          <a:p>
            <a:pPr lvl="2"/>
            <a:r>
              <a:rPr lang="en-AU" dirty="0"/>
              <a:t>Product E</a:t>
            </a:r>
          </a:p>
          <a:p>
            <a:pPr lvl="3"/>
            <a:r>
              <a:rPr lang="en-AU" dirty="0" err="1"/>
              <a:t>Lorum</a:t>
            </a:r>
            <a:r>
              <a:rPr lang="en-AU" dirty="0"/>
              <a:t> </a:t>
            </a:r>
            <a:r>
              <a:rPr lang="en-AU" dirty="0" err="1"/>
              <a:t>ipsum</a:t>
            </a:r>
            <a:r>
              <a:rPr lang="en-AU" dirty="0"/>
              <a:t> me</a:t>
            </a:r>
          </a:p>
        </p:txBody>
      </p:sp>
      <p:sp>
        <p:nvSpPr>
          <p:cNvPr id="23" name="Text Placeholder 21"/>
          <p:cNvSpPr>
            <a:spLocks noGrp="1"/>
          </p:cNvSpPr>
          <p:nvPr>
            <p:ph type="body" sz="quarter" idx="39" hasCustomPrompt="1"/>
          </p:nvPr>
        </p:nvSpPr>
        <p:spPr>
          <a:xfrm>
            <a:off x="6683377" y="2208613"/>
            <a:ext cx="1946577" cy="548765"/>
          </a:xfrm>
        </p:spPr>
        <p:txBody>
          <a:bodyPr wrap="none" lIns="0" tIns="108000" rIns="0" bIns="0"/>
          <a:lstStyle>
            <a:lvl3pPr>
              <a:lnSpc>
                <a:spcPts val="1200"/>
              </a:lnSpc>
              <a:defRPr baseline="0"/>
            </a:lvl3pPr>
            <a:lvl4pPr>
              <a:lnSpc>
                <a:spcPts val="1200"/>
              </a:lnSpc>
              <a:defRPr baseline="0"/>
            </a:lvl4pPr>
          </a:lstStyle>
          <a:p>
            <a:pPr lvl="2"/>
            <a:r>
              <a:rPr lang="en-AU" dirty="0"/>
              <a:t>Product F</a:t>
            </a:r>
          </a:p>
          <a:p>
            <a:pPr lvl="3"/>
            <a:r>
              <a:rPr lang="en-AU" dirty="0" err="1"/>
              <a:t>Lorum</a:t>
            </a:r>
            <a:r>
              <a:rPr lang="en-AU" dirty="0"/>
              <a:t> </a:t>
            </a:r>
            <a:r>
              <a:rPr lang="en-AU" dirty="0" err="1"/>
              <a:t>ipsum</a:t>
            </a:r>
            <a:r>
              <a:rPr lang="en-AU" dirty="0"/>
              <a:t> me</a:t>
            </a:r>
          </a:p>
        </p:txBody>
      </p:sp>
      <p:sp>
        <p:nvSpPr>
          <p:cNvPr id="24" name="Text Placeholder 21"/>
          <p:cNvSpPr>
            <a:spLocks noGrp="1"/>
          </p:cNvSpPr>
          <p:nvPr>
            <p:ph type="body" sz="quarter" idx="40" hasCustomPrompt="1"/>
          </p:nvPr>
        </p:nvSpPr>
        <p:spPr>
          <a:xfrm>
            <a:off x="6683377" y="2915846"/>
            <a:ext cx="1946577" cy="548765"/>
          </a:xfrm>
        </p:spPr>
        <p:txBody>
          <a:bodyPr wrap="none" lIns="0" tIns="108000" rIns="0" bIns="0"/>
          <a:lstStyle>
            <a:lvl3pPr>
              <a:lnSpc>
                <a:spcPts val="1200"/>
              </a:lnSpc>
              <a:defRPr baseline="0"/>
            </a:lvl3pPr>
            <a:lvl4pPr>
              <a:lnSpc>
                <a:spcPts val="1200"/>
              </a:lnSpc>
              <a:defRPr baseline="0"/>
            </a:lvl4pPr>
          </a:lstStyle>
          <a:p>
            <a:pPr lvl="2"/>
            <a:r>
              <a:rPr lang="en-AU" dirty="0"/>
              <a:t>Product G</a:t>
            </a:r>
          </a:p>
          <a:p>
            <a:pPr lvl="3"/>
            <a:r>
              <a:rPr lang="en-AU" dirty="0" err="1"/>
              <a:t>Lorum</a:t>
            </a:r>
            <a:r>
              <a:rPr lang="en-AU" dirty="0"/>
              <a:t> </a:t>
            </a:r>
            <a:r>
              <a:rPr lang="en-AU" dirty="0" err="1"/>
              <a:t>ipsum</a:t>
            </a:r>
            <a:r>
              <a:rPr lang="en-AU" dirty="0"/>
              <a:t> me</a:t>
            </a:r>
          </a:p>
        </p:txBody>
      </p:sp>
      <p:sp>
        <p:nvSpPr>
          <p:cNvPr id="25" name="Text Placeholder 21"/>
          <p:cNvSpPr>
            <a:spLocks noGrp="1"/>
          </p:cNvSpPr>
          <p:nvPr>
            <p:ph type="body" sz="quarter" idx="41" hasCustomPrompt="1"/>
          </p:nvPr>
        </p:nvSpPr>
        <p:spPr>
          <a:xfrm>
            <a:off x="6683377" y="3623079"/>
            <a:ext cx="1946577" cy="548765"/>
          </a:xfrm>
        </p:spPr>
        <p:txBody>
          <a:bodyPr wrap="none" lIns="0" tIns="108000" rIns="0" bIns="0"/>
          <a:lstStyle>
            <a:lvl3pPr>
              <a:lnSpc>
                <a:spcPts val="1200"/>
              </a:lnSpc>
              <a:defRPr baseline="0"/>
            </a:lvl3pPr>
            <a:lvl4pPr>
              <a:lnSpc>
                <a:spcPts val="1200"/>
              </a:lnSpc>
              <a:defRPr baseline="0"/>
            </a:lvl4pPr>
          </a:lstStyle>
          <a:p>
            <a:pPr lvl="2"/>
            <a:r>
              <a:rPr lang="en-AU" dirty="0"/>
              <a:t>Product H</a:t>
            </a:r>
          </a:p>
          <a:p>
            <a:pPr lvl="3"/>
            <a:r>
              <a:rPr lang="en-AU" dirty="0" err="1"/>
              <a:t>Lorum</a:t>
            </a:r>
            <a:r>
              <a:rPr lang="en-AU" dirty="0"/>
              <a:t> </a:t>
            </a:r>
            <a:r>
              <a:rPr lang="en-AU" dirty="0" err="1"/>
              <a:t>ipsum</a:t>
            </a:r>
            <a:r>
              <a:rPr lang="en-AU" dirty="0"/>
              <a:t> me</a:t>
            </a:r>
          </a:p>
        </p:txBody>
      </p:sp>
      <p:sp>
        <p:nvSpPr>
          <p:cNvPr id="26" name="Text Placeholder 21"/>
          <p:cNvSpPr>
            <a:spLocks noGrp="1"/>
          </p:cNvSpPr>
          <p:nvPr>
            <p:ph type="body" sz="quarter" idx="42" hasCustomPrompt="1"/>
          </p:nvPr>
        </p:nvSpPr>
        <p:spPr>
          <a:xfrm>
            <a:off x="558824" y="1501379"/>
            <a:ext cx="1920703" cy="548765"/>
          </a:xfrm>
        </p:spPr>
        <p:txBody>
          <a:bodyPr wrap="none" lIns="0" tIns="108000" rIns="0" bIns="0"/>
          <a:lstStyle>
            <a:lvl3pPr>
              <a:lnSpc>
                <a:spcPts val="1200"/>
              </a:lnSpc>
              <a:defRPr baseline="0"/>
            </a:lvl3pPr>
            <a:lvl4pPr>
              <a:lnSpc>
                <a:spcPts val="1200"/>
              </a:lnSpc>
              <a:defRPr baseline="0"/>
            </a:lvl4pPr>
          </a:lstStyle>
          <a:p>
            <a:pPr lvl="2"/>
            <a:r>
              <a:rPr lang="en-AU" dirty="0"/>
              <a:t>Product A</a:t>
            </a:r>
          </a:p>
          <a:p>
            <a:pPr lvl="3"/>
            <a:r>
              <a:rPr lang="en-AU" dirty="0" err="1"/>
              <a:t>Lorum</a:t>
            </a:r>
            <a:r>
              <a:rPr lang="en-AU" dirty="0"/>
              <a:t> </a:t>
            </a:r>
            <a:r>
              <a:rPr lang="en-AU" dirty="0" err="1"/>
              <a:t>ipsum</a:t>
            </a:r>
            <a:r>
              <a:rPr lang="en-AU" dirty="0"/>
              <a:t> me</a:t>
            </a:r>
          </a:p>
        </p:txBody>
      </p:sp>
      <p:sp>
        <p:nvSpPr>
          <p:cNvPr id="27" name="Text Placeholder 21"/>
          <p:cNvSpPr>
            <a:spLocks noGrp="1"/>
          </p:cNvSpPr>
          <p:nvPr>
            <p:ph type="body" sz="quarter" idx="43" hasCustomPrompt="1"/>
          </p:nvPr>
        </p:nvSpPr>
        <p:spPr>
          <a:xfrm>
            <a:off x="558824" y="2208613"/>
            <a:ext cx="1920703" cy="548765"/>
          </a:xfrm>
        </p:spPr>
        <p:txBody>
          <a:bodyPr wrap="none" lIns="0" tIns="108000" rIns="0" bIns="0"/>
          <a:lstStyle>
            <a:lvl3pPr>
              <a:lnSpc>
                <a:spcPts val="1200"/>
              </a:lnSpc>
              <a:defRPr baseline="0"/>
            </a:lvl3pPr>
            <a:lvl4pPr>
              <a:lnSpc>
                <a:spcPts val="1200"/>
              </a:lnSpc>
              <a:defRPr baseline="0"/>
            </a:lvl4pPr>
          </a:lstStyle>
          <a:p>
            <a:pPr lvl="2"/>
            <a:r>
              <a:rPr lang="en-AU" dirty="0"/>
              <a:t>Product B</a:t>
            </a:r>
          </a:p>
          <a:p>
            <a:pPr lvl="3"/>
            <a:r>
              <a:rPr lang="en-AU" dirty="0" err="1"/>
              <a:t>Lorum</a:t>
            </a:r>
            <a:r>
              <a:rPr lang="en-AU" dirty="0"/>
              <a:t> </a:t>
            </a:r>
            <a:r>
              <a:rPr lang="en-AU" dirty="0" err="1"/>
              <a:t>ipsum</a:t>
            </a:r>
            <a:r>
              <a:rPr lang="en-AU" dirty="0"/>
              <a:t> me</a:t>
            </a:r>
          </a:p>
        </p:txBody>
      </p:sp>
      <p:sp>
        <p:nvSpPr>
          <p:cNvPr id="28" name="Text Placeholder 21"/>
          <p:cNvSpPr>
            <a:spLocks noGrp="1"/>
          </p:cNvSpPr>
          <p:nvPr>
            <p:ph type="body" sz="quarter" idx="44" hasCustomPrompt="1"/>
          </p:nvPr>
        </p:nvSpPr>
        <p:spPr>
          <a:xfrm>
            <a:off x="558824" y="2915846"/>
            <a:ext cx="1920703" cy="548765"/>
          </a:xfrm>
        </p:spPr>
        <p:txBody>
          <a:bodyPr wrap="none" lIns="0" tIns="108000" rIns="0" bIns="0"/>
          <a:lstStyle>
            <a:lvl3pPr>
              <a:lnSpc>
                <a:spcPts val="1200"/>
              </a:lnSpc>
              <a:defRPr baseline="0"/>
            </a:lvl3pPr>
            <a:lvl4pPr>
              <a:lnSpc>
                <a:spcPts val="1200"/>
              </a:lnSpc>
              <a:defRPr baseline="0"/>
            </a:lvl4pPr>
          </a:lstStyle>
          <a:p>
            <a:pPr lvl="2"/>
            <a:r>
              <a:rPr lang="en-AU" dirty="0"/>
              <a:t>Product C</a:t>
            </a:r>
          </a:p>
          <a:p>
            <a:pPr lvl="3"/>
            <a:r>
              <a:rPr lang="en-AU" dirty="0" err="1"/>
              <a:t>Lorum</a:t>
            </a:r>
            <a:r>
              <a:rPr lang="en-AU" dirty="0"/>
              <a:t> </a:t>
            </a:r>
            <a:r>
              <a:rPr lang="en-AU" dirty="0" err="1"/>
              <a:t>ipsum</a:t>
            </a:r>
            <a:r>
              <a:rPr lang="en-AU" dirty="0"/>
              <a:t> me</a:t>
            </a:r>
            <a:br>
              <a:rPr lang="en-AU" dirty="0"/>
            </a:br>
            <a:endParaRPr lang="en-AU" dirty="0"/>
          </a:p>
        </p:txBody>
      </p:sp>
      <p:sp>
        <p:nvSpPr>
          <p:cNvPr id="29" name="Text Placeholder 21"/>
          <p:cNvSpPr>
            <a:spLocks noGrp="1"/>
          </p:cNvSpPr>
          <p:nvPr>
            <p:ph type="body" sz="quarter" idx="45" hasCustomPrompt="1"/>
          </p:nvPr>
        </p:nvSpPr>
        <p:spPr>
          <a:xfrm>
            <a:off x="558824" y="3623079"/>
            <a:ext cx="1920703" cy="548765"/>
          </a:xfrm>
        </p:spPr>
        <p:txBody>
          <a:bodyPr wrap="none" lIns="0" tIns="108000" rIns="0" bIns="0"/>
          <a:lstStyle>
            <a:lvl3pPr>
              <a:lnSpc>
                <a:spcPts val="1200"/>
              </a:lnSpc>
              <a:defRPr baseline="0"/>
            </a:lvl3pPr>
            <a:lvl4pPr>
              <a:lnSpc>
                <a:spcPts val="1200"/>
              </a:lnSpc>
              <a:defRPr baseline="0"/>
            </a:lvl4pPr>
          </a:lstStyle>
          <a:p>
            <a:pPr lvl="2"/>
            <a:r>
              <a:rPr lang="en-AU" dirty="0"/>
              <a:t>Product D</a:t>
            </a:r>
          </a:p>
          <a:p>
            <a:pPr lvl="3"/>
            <a:r>
              <a:rPr lang="en-AU" dirty="0" err="1"/>
              <a:t>Lorum</a:t>
            </a:r>
            <a:r>
              <a:rPr lang="en-AU" dirty="0"/>
              <a:t> </a:t>
            </a:r>
            <a:r>
              <a:rPr lang="en-AU" dirty="0" err="1"/>
              <a:t>ipsum</a:t>
            </a:r>
            <a:r>
              <a:rPr lang="en-AU" dirty="0"/>
              <a:t> me</a:t>
            </a:r>
          </a:p>
        </p:txBody>
      </p:sp>
    </p:spTree>
    <p:extLst>
      <p:ext uri="{BB962C8B-B14F-4D97-AF65-F5344CB8AC3E}">
        <p14:creationId xmlns:p14="http://schemas.microsoft.com/office/powerpoint/2010/main" val="374763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AU"/>
              <a:t>Click to edit Master title style</a:t>
            </a:r>
            <a:endParaRPr lang="en-US"/>
          </a:p>
        </p:txBody>
      </p:sp>
      <p:sp>
        <p:nvSpPr>
          <p:cNvPr id="3" name="Slide Number Placeholder 2"/>
          <p:cNvSpPr>
            <a:spLocks noGrp="1"/>
          </p:cNvSpPr>
          <p:nvPr>
            <p:ph type="sldNum" sz="quarter" idx="10"/>
          </p:nvPr>
        </p:nvSpPr>
        <p:spPr/>
        <p:txBody>
          <a:bodyPr/>
          <a:lstStyle/>
          <a:p>
            <a:fld id="{D263D112-7C89-384D-B4FC-664FC949D667}" type="slidenum">
              <a:rPr lang="en-US" smtClean="0"/>
              <a:pPr/>
              <a:t>‹#›</a:t>
            </a:fld>
            <a:endParaRPr lang="en-US" dirty="0"/>
          </a:p>
        </p:txBody>
      </p:sp>
      <p:sp>
        <p:nvSpPr>
          <p:cNvPr id="8" name="Text Placeholder 2"/>
          <p:cNvSpPr>
            <a:spLocks noGrp="1"/>
          </p:cNvSpPr>
          <p:nvPr>
            <p:ph idx="1" hasCustomPrompt="1"/>
          </p:nvPr>
        </p:nvSpPr>
        <p:spPr>
          <a:xfrm>
            <a:off x="479067" y="1258635"/>
            <a:ext cx="3921643" cy="3394472"/>
          </a:xfrm>
          <a:prstGeom prst="rect">
            <a:avLst/>
          </a:prstGeom>
        </p:spPr>
        <p:txBody>
          <a:bodyPr vert="horz" wrap="none" lIns="91440" tIns="45720" rIns="91440" bIns="45720" rtlCol="0">
            <a:normAutofit/>
          </a:bodyPr>
          <a:lstStyle/>
          <a:p>
            <a:pPr lvl="2"/>
            <a:r>
              <a:rPr lang="en-AU" dirty="0"/>
              <a:t>Third level</a:t>
            </a:r>
          </a:p>
          <a:p>
            <a:pPr lvl="3"/>
            <a:r>
              <a:rPr lang="en-AU" dirty="0" err="1"/>
              <a:t>Lorum</a:t>
            </a:r>
            <a:r>
              <a:rPr lang="en-AU" dirty="0"/>
              <a:t> </a:t>
            </a:r>
            <a:r>
              <a:rPr lang="en-AU" dirty="0" err="1"/>
              <a:t>ipsum</a:t>
            </a:r>
            <a:r>
              <a:rPr lang="en-AU" dirty="0"/>
              <a:t> </a:t>
            </a:r>
            <a:r>
              <a:rPr lang="en-AU" dirty="0" err="1"/>
              <a:t>dolores</a:t>
            </a:r>
            <a:r>
              <a:rPr lang="en-AU" dirty="0"/>
              <a:t> </a:t>
            </a:r>
            <a:r>
              <a:rPr lang="en-AU" dirty="0" err="1"/>
              <a:t>melior</a:t>
            </a:r>
            <a:r>
              <a:rPr lang="en-AU" dirty="0"/>
              <a:t> non tut</a:t>
            </a:r>
            <a:br>
              <a:rPr lang="en-AU" dirty="0"/>
            </a:br>
            <a:r>
              <a:rPr lang="en-AU" dirty="0" err="1"/>
              <a:t>te</a:t>
            </a:r>
            <a:r>
              <a:rPr lang="en-AU" dirty="0"/>
              <a:t> san </a:t>
            </a:r>
            <a:r>
              <a:rPr lang="en-AU" dirty="0" err="1"/>
              <a:t>toror</a:t>
            </a:r>
            <a:r>
              <a:rPr lang="en-AU" dirty="0"/>
              <a:t> velum anon </a:t>
            </a:r>
            <a:r>
              <a:rPr lang="en-AU" dirty="0" err="1"/>
              <a:t>vel</a:t>
            </a:r>
            <a:r>
              <a:rPr lang="en-AU" dirty="0"/>
              <a:t> </a:t>
            </a:r>
            <a:r>
              <a:rPr lang="en-AU" dirty="0" err="1"/>
              <a:t>belici</a:t>
            </a:r>
            <a:r>
              <a:rPr lang="en-AU" dirty="0"/>
              <a:t> </a:t>
            </a:r>
            <a:r>
              <a:rPr lang="en-AU" dirty="0" err="1"/>
              <a:t>dor</a:t>
            </a:r>
            <a:br>
              <a:rPr lang="en-AU" dirty="0"/>
            </a:br>
            <a:r>
              <a:rPr lang="en-AU" dirty="0"/>
              <a:t>o </a:t>
            </a:r>
            <a:r>
              <a:rPr lang="en-AU" dirty="0" err="1"/>
              <a:t>ano</a:t>
            </a:r>
            <a:r>
              <a:rPr lang="en-AU" dirty="0"/>
              <a:t> </a:t>
            </a:r>
            <a:r>
              <a:rPr lang="en-AU" dirty="0" err="1"/>
              <a:t>astro</a:t>
            </a:r>
            <a:r>
              <a:rPr lang="en-AU" dirty="0"/>
              <a:t> </a:t>
            </a:r>
            <a:r>
              <a:rPr lang="en-AU" dirty="0" err="1"/>
              <a:t>il</a:t>
            </a:r>
            <a:r>
              <a:rPr lang="en-AU" dirty="0"/>
              <a:t> </a:t>
            </a:r>
            <a:r>
              <a:rPr lang="en-AU" dirty="0" err="1"/>
              <a:t>tores</a:t>
            </a:r>
            <a:r>
              <a:rPr lang="en-AU" dirty="0"/>
              <a:t>.</a:t>
            </a:r>
          </a:p>
        </p:txBody>
      </p:sp>
      <p:sp>
        <p:nvSpPr>
          <p:cNvPr id="9" name="Text Placeholder 2"/>
          <p:cNvSpPr>
            <a:spLocks noGrp="1"/>
          </p:cNvSpPr>
          <p:nvPr>
            <p:ph idx="30" hasCustomPrompt="1"/>
          </p:nvPr>
        </p:nvSpPr>
        <p:spPr>
          <a:xfrm>
            <a:off x="4716019" y="1258635"/>
            <a:ext cx="3921643" cy="3394472"/>
          </a:xfrm>
          <a:prstGeom prst="rect">
            <a:avLst/>
          </a:prstGeom>
        </p:spPr>
        <p:txBody>
          <a:bodyPr vert="horz" wrap="none" lIns="91440" tIns="45720" rIns="91440" bIns="45720" rtlCol="0">
            <a:normAutofit/>
          </a:bodyPr>
          <a:lstStyle/>
          <a:p>
            <a:pPr lvl="2"/>
            <a:r>
              <a:rPr lang="en-AU" dirty="0"/>
              <a:t>Third level</a:t>
            </a:r>
          </a:p>
          <a:p>
            <a:pPr lvl="3"/>
            <a:r>
              <a:rPr lang="en-AU" dirty="0" err="1"/>
              <a:t>Lorum</a:t>
            </a:r>
            <a:r>
              <a:rPr lang="en-AU" dirty="0"/>
              <a:t> </a:t>
            </a:r>
            <a:r>
              <a:rPr lang="en-AU" dirty="0" err="1"/>
              <a:t>ipsum</a:t>
            </a:r>
            <a:r>
              <a:rPr lang="en-AU" dirty="0"/>
              <a:t> </a:t>
            </a:r>
            <a:r>
              <a:rPr lang="en-AU" dirty="0" err="1"/>
              <a:t>dolores</a:t>
            </a:r>
            <a:r>
              <a:rPr lang="en-AU" dirty="0"/>
              <a:t> </a:t>
            </a:r>
            <a:r>
              <a:rPr lang="en-AU" dirty="0" err="1"/>
              <a:t>melior</a:t>
            </a:r>
            <a:r>
              <a:rPr lang="en-AU" dirty="0"/>
              <a:t> non </a:t>
            </a:r>
            <a:r>
              <a:rPr lang="en-AU" dirty="0" err="1"/>
              <a:t>tutt</a:t>
            </a:r>
            <a:br>
              <a:rPr lang="en-AU" dirty="0"/>
            </a:br>
            <a:r>
              <a:rPr lang="en-AU" dirty="0"/>
              <a:t>e san </a:t>
            </a:r>
            <a:r>
              <a:rPr lang="en-AU" dirty="0" err="1"/>
              <a:t>toror</a:t>
            </a:r>
            <a:r>
              <a:rPr lang="en-AU" dirty="0"/>
              <a:t> velum anon </a:t>
            </a:r>
            <a:r>
              <a:rPr lang="en-AU" dirty="0" err="1"/>
              <a:t>vel</a:t>
            </a:r>
            <a:r>
              <a:rPr lang="en-AU" dirty="0"/>
              <a:t> </a:t>
            </a:r>
            <a:r>
              <a:rPr lang="en-AU" dirty="0" err="1"/>
              <a:t>belici</a:t>
            </a:r>
            <a:r>
              <a:rPr lang="en-AU" dirty="0"/>
              <a:t> do</a:t>
            </a:r>
            <a:br>
              <a:rPr lang="en-AU" dirty="0"/>
            </a:br>
            <a:r>
              <a:rPr lang="en-AU" dirty="0" err="1"/>
              <a:t>ro</a:t>
            </a:r>
            <a:r>
              <a:rPr lang="en-AU" dirty="0"/>
              <a:t> </a:t>
            </a:r>
            <a:r>
              <a:rPr lang="en-AU" dirty="0" err="1"/>
              <a:t>ano</a:t>
            </a:r>
            <a:r>
              <a:rPr lang="en-AU" dirty="0"/>
              <a:t> </a:t>
            </a:r>
            <a:r>
              <a:rPr lang="en-AU" dirty="0" err="1"/>
              <a:t>astro</a:t>
            </a:r>
            <a:r>
              <a:rPr lang="en-AU" dirty="0"/>
              <a:t> </a:t>
            </a:r>
            <a:r>
              <a:rPr lang="en-AU" dirty="0" err="1"/>
              <a:t>il</a:t>
            </a:r>
            <a:r>
              <a:rPr lang="en-AU" dirty="0"/>
              <a:t> </a:t>
            </a:r>
            <a:r>
              <a:rPr lang="en-AU" dirty="0" err="1"/>
              <a:t>tores</a:t>
            </a:r>
            <a:r>
              <a:rPr lang="en-AU" dirty="0"/>
              <a:t>.</a:t>
            </a:r>
          </a:p>
        </p:txBody>
      </p:sp>
    </p:spTree>
    <p:extLst>
      <p:ext uri="{BB962C8B-B14F-4D97-AF65-F5344CB8AC3E}">
        <p14:creationId xmlns:p14="http://schemas.microsoft.com/office/powerpoint/2010/main" val="503491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AU"/>
              <a:t>Click to edit Master title style</a:t>
            </a:r>
            <a:endParaRPr lang="en-US"/>
          </a:p>
        </p:txBody>
      </p:sp>
      <p:sp>
        <p:nvSpPr>
          <p:cNvPr id="3" name="Slide Number Placeholder 2"/>
          <p:cNvSpPr>
            <a:spLocks noGrp="1"/>
          </p:cNvSpPr>
          <p:nvPr>
            <p:ph type="sldNum" sz="quarter" idx="10"/>
          </p:nvPr>
        </p:nvSpPr>
        <p:spPr/>
        <p:txBody>
          <a:bodyPr/>
          <a:lstStyle/>
          <a:p>
            <a:fld id="{D263D112-7C89-384D-B4FC-664FC949D667}" type="slidenum">
              <a:rPr lang="en-US" smtClean="0"/>
              <a:pPr/>
              <a:t>‹#›</a:t>
            </a:fld>
            <a:endParaRPr lang="en-US" dirty="0"/>
          </a:p>
        </p:txBody>
      </p:sp>
      <p:sp>
        <p:nvSpPr>
          <p:cNvPr id="4" name="Date Placeholder 3"/>
          <p:cNvSpPr>
            <a:spLocks noGrp="1"/>
          </p:cNvSpPr>
          <p:nvPr>
            <p:ph type="dt" sz="half" idx="11"/>
          </p:nvPr>
        </p:nvSpPr>
        <p:spPr/>
        <p:txBody>
          <a:bodyPr/>
          <a:lstStyle/>
          <a:p>
            <a:r>
              <a:rPr lang="en-US"/>
              <a:t>OFFICE  I  FACULTY  I  DEPARTMENT</a:t>
            </a:r>
            <a:endParaRPr lang="en-US" dirty="0"/>
          </a:p>
        </p:txBody>
      </p:sp>
      <p:sp>
        <p:nvSpPr>
          <p:cNvPr id="5" name="Text Placeholder 12"/>
          <p:cNvSpPr>
            <a:spLocks noGrp="1"/>
          </p:cNvSpPr>
          <p:nvPr>
            <p:ph type="body" sz="quarter" idx="29" hasCustomPrompt="1"/>
          </p:nvPr>
        </p:nvSpPr>
        <p:spPr>
          <a:xfrm>
            <a:off x="460072" y="635001"/>
            <a:ext cx="6397928" cy="399143"/>
          </a:xfrm>
        </p:spPr>
        <p:txBody>
          <a:bodyPr wrap="none">
            <a:normAutofit/>
          </a:bodyPr>
          <a:lstStyle>
            <a:lvl1pPr>
              <a:defRPr sz="1800"/>
            </a:lvl1pPr>
          </a:lstStyle>
          <a:p>
            <a:pPr lvl="0"/>
            <a:r>
              <a:rPr lang="en-AU" dirty="0"/>
              <a:t>SUBHEAD</a:t>
            </a:r>
          </a:p>
        </p:txBody>
      </p:sp>
      <p:sp>
        <p:nvSpPr>
          <p:cNvPr id="11" name="Picture Placeholder 10"/>
          <p:cNvSpPr>
            <a:spLocks noGrp="1"/>
          </p:cNvSpPr>
          <p:nvPr>
            <p:ph type="pic" sz="quarter" idx="31"/>
          </p:nvPr>
        </p:nvSpPr>
        <p:spPr>
          <a:xfrm>
            <a:off x="681186" y="1824183"/>
            <a:ext cx="550331" cy="471796"/>
          </a:xfrm>
        </p:spPr>
        <p:txBody>
          <a:bodyPr>
            <a:normAutofit/>
          </a:bodyPr>
          <a:lstStyle>
            <a:lvl1pPr>
              <a:defRPr sz="1050"/>
            </a:lvl1pPr>
          </a:lstStyle>
          <a:p>
            <a:endParaRPr lang="en-US" dirty="0"/>
          </a:p>
        </p:txBody>
      </p:sp>
      <p:sp>
        <p:nvSpPr>
          <p:cNvPr id="7" name="Chart Placeholder 6"/>
          <p:cNvSpPr>
            <a:spLocks noGrp="1"/>
          </p:cNvSpPr>
          <p:nvPr>
            <p:ph type="chart" sz="quarter" idx="35"/>
          </p:nvPr>
        </p:nvSpPr>
        <p:spPr>
          <a:xfrm>
            <a:off x="4048128" y="1423677"/>
            <a:ext cx="4664075" cy="2738438"/>
          </a:xfrm>
        </p:spPr>
        <p:txBody>
          <a:bodyPr/>
          <a:lstStyle/>
          <a:p>
            <a:endParaRPr lang="en-US" dirty="0"/>
          </a:p>
        </p:txBody>
      </p:sp>
      <p:sp>
        <p:nvSpPr>
          <p:cNvPr id="9" name="Content Placeholder 6"/>
          <p:cNvSpPr>
            <a:spLocks noGrp="1"/>
          </p:cNvSpPr>
          <p:nvPr>
            <p:ph sz="quarter" idx="30" hasCustomPrompt="1"/>
          </p:nvPr>
        </p:nvSpPr>
        <p:spPr>
          <a:xfrm>
            <a:off x="785587" y="1280160"/>
            <a:ext cx="3090938" cy="3604804"/>
          </a:xfrm>
        </p:spPr>
        <p:txBody>
          <a:bodyPr wrap="none" tIns="0" bIns="0">
            <a:noAutofit/>
          </a:bodyPr>
          <a:lstStyle>
            <a:lvl3pPr indent="0">
              <a:lnSpc>
                <a:spcPct val="100000"/>
              </a:lnSpc>
              <a:spcBef>
                <a:spcPts val="0"/>
              </a:spcBef>
              <a:spcAft>
                <a:spcPts val="0"/>
              </a:spcAft>
              <a:defRPr/>
            </a:lvl3pPr>
            <a:lvl4pPr marL="0" marR="0" indent="0" algn="l" defTabSz="457200" rtl="0" eaLnBrk="1" fontAlgn="auto" latinLnBrk="0" hangingPunct="1">
              <a:lnSpc>
                <a:spcPct val="100000"/>
              </a:lnSpc>
              <a:spcBef>
                <a:spcPts val="0"/>
              </a:spcBef>
              <a:spcAft>
                <a:spcPts val="0"/>
              </a:spcAft>
              <a:buClrTx/>
              <a:buSzTx/>
              <a:buFontTx/>
              <a:buNone/>
              <a:tabLst/>
              <a:defRPr sz="1600" baseline="0"/>
            </a:lvl4pPr>
            <a:lvl5pPr indent="0">
              <a:lnSpc>
                <a:spcPts val="1720"/>
              </a:lnSpc>
              <a:spcBef>
                <a:spcPts val="0"/>
              </a:spcBef>
              <a:spcAft>
                <a:spcPts val="0"/>
              </a:spcAft>
              <a:defRPr sz="1600" baseline="0"/>
            </a:lvl5pPr>
          </a:lstStyle>
          <a:p>
            <a:pPr lvl="2"/>
            <a:r>
              <a:rPr lang="en-AU" dirty="0"/>
              <a:t>Third level</a:t>
            </a:r>
            <a:br>
              <a:rPr lang="en-AU" dirty="0"/>
            </a:br>
            <a:endParaRPr lang="en-AU" dirty="0"/>
          </a:p>
          <a:p>
            <a:pPr lvl="4"/>
            <a:r>
              <a:rPr lang="en-AU" dirty="0"/>
              <a:t>	</a:t>
            </a:r>
            <a:r>
              <a:rPr lang="en-AU" dirty="0" err="1"/>
              <a:t>Lorum</a:t>
            </a:r>
            <a:r>
              <a:rPr lang="en-AU" dirty="0"/>
              <a:t> </a:t>
            </a:r>
            <a:r>
              <a:rPr lang="en-AU" dirty="0" err="1"/>
              <a:t>ipsum</a:t>
            </a:r>
            <a:r>
              <a:rPr lang="en-AU" dirty="0"/>
              <a:t> </a:t>
            </a:r>
            <a:r>
              <a:rPr lang="en-AU" dirty="0" err="1"/>
              <a:t>dolores</a:t>
            </a:r>
            <a:r>
              <a:rPr lang="en-AU" dirty="0"/>
              <a:t> </a:t>
            </a:r>
            <a:r>
              <a:rPr lang="en-AU" dirty="0" err="1"/>
              <a:t>mel</a:t>
            </a:r>
            <a:br>
              <a:rPr lang="en-AU" dirty="0"/>
            </a:br>
            <a:r>
              <a:rPr lang="en-AU" dirty="0"/>
              <a:t>	</a:t>
            </a:r>
            <a:r>
              <a:rPr lang="en-AU" dirty="0" err="1"/>
              <a:t>ior</a:t>
            </a:r>
            <a:r>
              <a:rPr lang="en-AU" dirty="0"/>
              <a:t> non </a:t>
            </a:r>
            <a:r>
              <a:rPr lang="en-AU" dirty="0" err="1"/>
              <a:t>tutte</a:t>
            </a:r>
            <a:r>
              <a:rPr lang="en-AU" dirty="0"/>
              <a:t> </a:t>
            </a:r>
            <a:r>
              <a:rPr lang="en-AU" dirty="0" err="1"/>
              <a:t>orum</a:t>
            </a:r>
            <a:r>
              <a:rPr lang="en-AU" dirty="0"/>
              <a:t> </a:t>
            </a:r>
            <a:r>
              <a:rPr lang="en-AU" dirty="0" err="1"/>
              <a:t>ipsum</a:t>
            </a:r>
            <a:endParaRPr lang="en-AU" dirty="0"/>
          </a:p>
          <a:p>
            <a:pPr lvl="4"/>
            <a:endParaRPr lang="en-AU" dirty="0"/>
          </a:p>
          <a:p>
            <a:pPr lvl="4"/>
            <a:r>
              <a:rPr lang="en-AU" dirty="0"/>
              <a:t>	</a:t>
            </a:r>
            <a:r>
              <a:rPr lang="en-AU" dirty="0" err="1"/>
              <a:t>Lorum</a:t>
            </a:r>
            <a:r>
              <a:rPr lang="en-AU" dirty="0"/>
              <a:t> </a:t>
            </a:r>
            <a:r>
              <a:rPr lang="en-AU" dirty="0" err="1"/>
              <a:t>ipsum</a:t>
            </a:r>
            <a:r>
              <a:rPr lang="en-AU" dirty="0"/>
              <a:t> </a:t>
            </a:r>
            <a:r>
              <a:rPr lang="en-AU" dirty="0" err="1"/>
              <a:t>dolores</a:t>
            </a:r>
            <a:r>
              <a:rPr lang="en-AU" dirty="0"/>
              <a:t> </a:t>
            </a:r>
            <a:r>
              <a:rPr lang="en-AU" dirty="0" err="1"/>
              <a:t>meli</a:t>
            </a:r>
            <a:br>
              <a:rPr lang="en-AU" dirty="0"/>
            </a:br>
            <a:r>
              <a:rPr lang="en-AU" dirty="0"/>
              <a:t>	or non </a:t>
            </a:r>
            <a:r>
              <a:rPr lang="en-AU" dirty="0" err="1"/>
              <a:t>tutte</a:t>
            </a:r>
            <a:r>
              <a:rPr lang="en-AU" dirty="0"/>
              <a:t> san </a:t>
            </a:r>
            <a:r>
              <a:rPr lang="en-AU" dirty="0" err="1"/>
              <a:t>toro</a:t>
            </a:r>
            <a:endParaRPr lang="en-AU" dirty="0"/>
          </a:p>
          <a:p>
            <a:pPr lvl="4"/>
            <a:endParaRPr lang="en-AU" dirty="0"/>
          </a:p>
          <a:p>
            <a:pPr lvl="4"/>
            <a:r>
              <a:rPr lang="en-AU" dirty="0"/>
              <a:t>	</a:t>
            </a:r>
            <a:r>
              <a:rPr lang="en-AU" dirty="0" err="1"/>
              <a:t>Ipsum</a:t>
            </a:r>
            <a:r>
              <a:rPr lang="en-AU" dirty="0"/>
              <a:t> </a:t>
            </a:r>
            <a:r>
              <a:rPr lang="en-AU" dirty="0" err="1"/>
              <a:t>dolores</a:t>
            </a:r>
            <a:r>
              <a:rPr lang="en-AU" dirty="0"/>
              <a:t> </a:t>
            </a:r>
            <a:r>
              <a:rPr lang="en-AU" dirty="0" err="1"/>
              <a:t>melior</a:t>
            </a:r>
            <a:r>
              <a:rPr lang="en-AU" dirty="0"/>
              <a:t> non</a:t>
            </a:r>
          </a:p>
          <a:p>
            <a:pPr lvl="4"/>
            <a:r>
              <a:rPr lang="en-AU" dirty="0"/>
              <a:t>	</a:t>
            </a:r>
            <a:r>
              <a:rPr lang="en-AU" dirty="0" err="1"/>
              <a:t>asn</a:t>
            </a:r>
            <a:r>
              <a:rPr lang="en-AU" dirty="0"/>
              <a:t> </a:t>
            </a:r>
            <a:r>
              <a:rPr lang="en-AU" dirty="0" err="1"/>
              <a:t>ojsdo</a:t>
            </a:r>
            <a:r>
              <a:rPr lang="en-AU" dirty="0"/>
              <a:t> ute has your mam</a:t>
            </a:r>
          </a:p>
          <a:p>
            <a:pPr lvl="4"/>
            <a:endParaRPr lang="en-AU" dirty="0"/>
          </a:p>
          <a:p>
            <a:pPr lvl="4"/>
            <a:r>
              <a:rPr lang="en-AU" dirty="0"/>
              <a:t>	</a:t>
            </a:r>
            <a:r>
              <a:rPr lang="en-AU" dirty="0" err="1"/>
              <a:t>Lorum</a:t>
            </a:r>
            <a:r>
              <a:rPr lang="en-AU" dirty="0"/>
              <a:t> </a:t>
            </a:r>
            <a:r>
              <a:rPr lang="en-AU" dirty="0" err="1"/>
              <a:t>ipsum</a:t>
            </a:r>
            <a:r>
              <a:rPr lang="en-AU" dirty="0"/>
              <a:t> </a:t>
            </a:r>
            <a:r>
              <a:rPr lang="en-AU" dirty="0" err="1"/>
              <a:t>dolreos</a:t>
            </a:r>
            <a:r>
              <a:rPr lang="en-AU" dirty="0"/>
              <a:t> </a:t>
            </a:r>
            <a:r>
              <a:rPr lang="en-AU" dirty="0" err="1"/>
              <a:t>mel</a:t>
            </a:r>
            <a:endParaRPr lang="en-AU" dirty="0"/>
          </a:p>
          <a:p>
            <a:pPr lvl="4"/>
            <a:r>
              <a:rPr lang="en-AU" dirty="0"/>
              <a:t>	anon san </a:t>
            </a:r>
            <a:r>
              <a:rPr lang="en-AU" dirty="0" err="1"/>
              <a:t>toro</a:t>
            </a:r>
            <a:r>
              <a:rPr lang="en-AU" dirty="0"/>
              <a:t> </a:t>
            </a:r>
            <a:r>
              <a:rPr lang="en-AU" dirty="0" err="1"/>
              <a:t>wellum</a:t>
            </a:r>
            <a:r>
              <a:rPr lang="en-AU" dirty="0"/>
              <a:t> </a:t>
            </a:r>
            <a:r>
              <a:rPr lang="en-AU" dirty="0" err="1"/>
              <a:t>ast</a:t>
            </a:r>
            <a:endParaRPr lang="en-AU" dirty="0"/>
          </a:p>
        </p:txBody>
      </p:sp>
      <p:sp>
        <p:nvSpPr>
          <p:cNvPr id="15" name="Picture Placeholder 10"/>
          <p:cNvSpPr>
            <a:spLocks noGrp="1"/>
          </p:cNvSpPr>
          <p:nvPr>
            <p:ph type="pic" sz="quarter" idx="36"/>
          </p:nvPr>
        </p:nvSpPr>
        <p:spPr>
          <a:xfrm>
            <a:off x="681186" y="2461257"/>
            <a:ext cx="550331" cy="471796"/>
          </a:xfrm>
        </p:spPr>
        <p:txBody>
          <a:bodyPr>
            <a:normAutofit/>
          </a:bodyPr>
          <a:lstStyle>
            <a:lvl1pPr>
              <a:defRPr sz="1050"/>
            </a:lvl1pPr>
          </a:lstStyle>
          <a:p>
            <a:endParaRPr lang="en-US" dirty="0"/>
          </a:p>
        </p:txBody>
      </p:sp>
      <p:sp>
        <p:nvSpPr>
          <p:cNvPr id="16" name="Picture Placeholder 10"/>
          <p:cNvSpPr>
            <a:spLocks noGrp="1"/>
          </p:cNvSpPr>
          <p:nvPr>
            <p:ph type="pic" sz="quarter" idx="37"/>
          </p:nvPr>
        </p:nvSpPr>
        <p:spPr>
          <a:xfrm>
            <a:off x="681186" y="3132420"/>
            <a:ext cx="550331" cy="471796"/>
          </a:xfrm>
        </p:spPr>
        <p:txBody>
          <a:bodyPr>
            <a:normAutofit/>
          </a:bodyPr>
          <a:lstStyle>
            <a:lvl1pPr>
              <a:defRPr sz="1050"/>
            </a:lvl1pPr>
          </a:lstStyle>
          <a:p>
            <a:endParaRPr lang="en-US" dirty="0"/>
          </a:p>
        </p:txBody>
      </p:sp>
      <p:sp>
        <p:nvSpPr>
          <p:cNvPr id="17" name="Picture Placeholder 10"/>
          <p:cNvSpPr>
            <a:spLocks noGrp="1"/>
          </p:cNvSpPr>
          <p:nvPr>
            <p:ph type="pic" sz="quarter" idx="38"/>
          </p:nvPr>
        </p:nvSpPr>
        <p:spPr>
          <a:xfrm>
            <a:off x="681186" y="3784888"/>
            <a:ext cx="550331" cy="471796"/>
          </a:xfrm>
        </p:spPr>
        <p:txBody>
          <a:bodyPr>
            <a:normAutofit/>
          </a:bodyPr>
          <a:lstStyle>
            <a:lvl1pPr>
              <a:defRPr sz="1050"/>
            </a:lvl1pPr>
          </a:lstStyle>
          <a:p>
            <a:endParaRPr lang="en-US" dirty="0"/>
          </a:p>
        </p:txBody>
      </p:sp>
    </p:spTree>
    <p:extLst>
      <p:ext uri="{BB962C8B-B14F-4D97-AF65-F5344CB8AC3E}">
        <p14:creationId xmlns:p14="http://schemas.microsoft.com/office/powerpoint/2010/main" val="2637611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Slide Number Placeholder 2"/>
          <p:cNvSpPr>
            <a:spLocks noGrp="1"/>
          </p:cNvSpPr>
          <p:nvPr>
            <p:ph type="sldNum" sz="quarter" idx="10"/>
          </p:nvPr>
        </p:nvSpPr>
        <p:spPr/>
        <p:txBody>
          <a:bodyPr/>
          <a:lstStyle/>
          <a:p>
            <a:fld id="{D263D112-7C89-384D-B4FC-664FC949D667}" type="slidenum">
              <a:rPr lang="en-US" smtClean="0"/>
              <a:pPr/>
              <a:t>‹#›</a:t>
            </a:fld>
            <a:endParaRPr lang="en-US" dirty="0"/>
          </a:p>
        </p:txBody>
      </p:sp>
      <p:sp>
        <p:nvSpPr>
          <p:cNvPr id="5" name="Text Placeholder 12"/>
          <p:cNvSpPr>
            <a:spLocks noGrp="1"/>
          </p:cNvSpPr>
          <p:nvPr>
            <p:ph type="body" sz="quarter" idx="29" hasCustomPrompt="1"/>
          </p:nvPr>
        </p:nvSpPr>
        <p:spPr>
          <a:xfrm>
            <a:off x="460072" y="635001"/>
            <a:ext cx="6397928" cy="399143"/>
          </a:xfrm>
        </p:spPr>
        <p:txBody>
          <a:bodyPr>
            <a:normAutofit/>
          </a:bodyPr>
          <a:lstStyle>
            <a:lvl1pPr>
              <a:defRPr sz="1800"/>
            </a:lvl1pPr>
          </a:lstStyle>
          <a:p>
            <a:pPr lvl="0"/>
            <a:r>
              <a:rPr lang="en-AU" dirty="0"/>
              <a:t>SUBHEAD</a:t>
            </a:r>
          </a:p>
        </p:txBody>
      </p:sp>
      <p:sp>
        <p:nvSpPr>
          <p:cNvPr id="11" name="Content Placeholder 10"/>
          <p:cNvSpPr>
            <a:spLocks noGrp="1"/>
          </p:cNvSpPr>
          <p:nvPr>
            <p:ph sz="quarter" idx="30" hasCustomPrompt="1"/>
          </p:nvPr>
        </p:nvSpPr>
        <p:spPr>
          <a:xfrm>
            <a:off x="5381627" y="1614488"/>
            <a:ext cx="2032757" cy="2093459"/>
          </a:xfrm>
        </p:spPr>
        <p:txBody>
          <a:bodyPr wrap="none">
            <a:noAutofit/>
          </a:bodyPr>
          <a:lstStyle>
            <a:lvl3pPr>
              <a:defRPr sz="1600"/>
            </a:lvl3pPr>
            <a:lvl4pPr>
              <a:defRPr sz="1600"/>
            </a:lvl4pPr>
          </a:lstStyle>
          <a:p>
            <a:pPr lvl="2"/>
            <a:r>
              <a:rPr lang="en-AU" dirty="0"/>
              <a:t>2001 – 2004</a:t>
            </a:r>
          </a:p>
          <a:p>
            <a:pPr lvl="3"/>
            <a:r>
              <a:rPr lang="en-AU" dirty="0"/>
              <a:t>Consistent</a:t>
            </a:r>
          </a:p>
          <a:p>
            <a:pPr lvl="2"/>
            <a:endParaRPr lang="en-AU" dirty="0"/>
          </a:p>
          <a:p>
            <a:pPr lvl="2"/>
            <a:r>
              <a:rPr lang="en-AU" dirty="0"/>
              <a:t>2001 – 2004</a:t>
            </a:r>
          </a:p>
          <a:p>
            <a:pPr lvl="3"/>
            <a:r>
              <a:rPr lang="en-AU" dirty="0"/>
              <a:t>Consistent</a:t>
            </a:r>
          </a:p>
          <a:p>
            <a:pPr lvl="3"/>
            <a:endParaRPr lang="en-AU" dirty="0"/>
          </a:p>
          <a:p>
            <a:pPr lvl="2"/>
            <a:r>
              <a:rPr lang="en-AU" dirty="0"/>
              <a:t>2001 – 2004</a:t>
            </a:r>
          </a:p>
          <a:p>
            <a:pPr lvl="3"/>
            <a:r>
              <a:rPr lang="en-AU" dirty="0"/>
              <a:t>Consistent</a:t>
            </a:r>
          </a:p>
        </p:txBody>
      </p:sp>
      <p:sp>
        <p:nvSpPr>
          <p:cNvPr id="13" name="Content Placeholder 10"/>
          <p:cNvSpPr>
            <a:spLocks noGrp="1"/>
          </p:cNvSpPr>
          <p:nvPr>
            <p:ph sz="quarter" idx="31" hasCustomPrompt="1"/>
          </p:nvPr>
        </p:nvSpPr>
        <p:spPr>
          <a:xfrm>
            <a:off x="7474857" y="1614488"/>
            <a:ext cx="1206500" cy="2100263"/>
          </a:xfrm>
        </p:spPr>
        <p:txBody>
          <a:bodyPr wrap="none">
            <a:noAutofit/>
          </a:bodyPr>
          <a:lstStyle>
            <a:lvl4pPr>
              <a:defRPr sz="1600"/>
            </a:lvl4pPr>
          </a:lstStyle>
          <a:p>
            <a:pPr lvl="3"/>
            <a:r>
              <a:rPr lang="en-AU" dirty="0"/>
              <a:t>100%</a:t>
            </a:r>
          </a:p>
          <a:p>
            <a:pPr lvl="3"/>
            <a:endParaRPr lang="en-AU" dirty="0"/>
          </a:p>
          <a:p>
            <a:pPr lvl="3"/>
            <a:endParaRPr lang="en-AU" dirty="0"/>
          </a:p>
          <a:p>
            <a:pPr lvl="3"/>
            <a:r>
              <a:rPr lang="en-AU" dirty="0"/>
              <a:t>30% – 70%</a:t>
            </a:r>
          </a:p>
          <a:p>
            <a:pPr lvl="3"/>
            <a:endParaRPr lang="en-AU" dirty="0"/>
          </a:p>
          <a:p>
            <a:pPr lvl="3"/>
            <a:endParaRPr lang="en-AU" dirty="0"/>
          </a:p>
          <a:p>
            <a:pPr lvl="3"/>
            <a:r>
              <a:rPr lang="en-AU" dirty="0"/>
              <a:t>90% – 10%</a:t>
            </a:r>
          </a:p>
        </p:txBody>
      </p:sp>
      <p:sp>
        <p:nvSpPr>
          <p:cNvPr id="20" name="Content Placeholder 19"/>
          <p:cNvSpPr>
            <a:spLocks noGrp="1"/>
          </p:cNvSpPr>
          <p:nvPr>
            <p:ph sz="quarter" idx="36" hasCustomPrompt="1"/>
          </p:nvPr>
        </p:nvSpPr>
        <p:spPr>
          <a:xfrm>
            <a:off x="5387977" y="3696892"/>
            <a:ext cx="3223835" cy="965156"/>
          </a:xfrm>
        </p:spPr>
        <p:txBody>
          <a:bodyPr wrap="none">
            <a:noAutofit/>
          </a:bodyPr>
          <a:lstStyle>
            <a:lvl4pPr>
              <a:defRPr/>
            </a:lvl4pPr>
          </a:lstStyle>
          <a:p>
            <a:pPr lvl="3"/>
            <a:r>
              <a:rPr lang="en-AU" dirty="0" err="1"/>
              <a:t>Lorum</a:t>
            </a:r>
            <a:r>
              <a:rPr lang="en-AU" dirty="0"/>
              <a:t> </a:t>
            </a:r>
            <a:r>
              <a:rPr lang="en-AU" dirty="0" err="1"/>
              <a:t>ipsum</a:t>
            </a:r>
            <a:r>
              <a:rPr lang="en-AU" dirty="0"/>
              <a:t> </a:t>
            </a:r>
            <a:r>
              <a:rPr lang="en-AU" dirty="0" err="1"/>
              <a:t>dolores</a:t>
            </a:r>
            <a:r>
              <a:rPr lang="en-AU" dirty="0"/>
              <a:t> </a:t>
            </a:r>
            <a:r>
              <a:rPr lang="en-AU" dirty="0" err="1"/>
              <a:t>melior</a:t>
            </a:r>
            <a:r>
              <a:rPr lang="en-AU" dirty="0"/>
              <a:t> </a:t>
            </a:r>
            <a:br>
              <a:rPr lang="en-AU" dirty="0"/>
            </a:br>
            <a:r>
              <a:rPr lang="en-AU" dirty="0"/>
              <a:t>non </a:t>
            </a:r>
            <a:r>
              <a:rPr lang="en-AU" dirty="0" err="1"/>
              <a:t>tutte</a:t>
            </a:r>
            <a:r>
              <a:rPr lang="en-AU" dirty="0"/>
              <a:t> san </a:t>
            </a:r>
            <a:r>
              <a:rPr lang="en-AU" dirty="0" err="1"/>
              <a:t>toor</a:t>
            </a:r>
            <a:r>
              <a:rPr lang="en-AU" dirty="0"/>
              <a:t> velum sit</a:t>
            </a:r>
          </a:p>
        </p:txBody>
      </p:sp>
    </p:spTree>
    <p:extLst>
      <p:ext uri="{BB962C8B-B14F-4D97-AF65-F5344CB8AC3E}">
        <p14:creationId xmlns:p14="http://schemas.microsoft.com/office/powerpoint/2010/main" val="4031533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AU" dirty="0"/>
              <a:t>Click to edit Master title style</a:t>
            </a:r>
            <a:endParaRPr lang="en-US" dirty="0"/>
          </a:p>
        </p:txBody>
      </p:sp>
      <p:sp>
        <p:nvSpPr>
          <p:cNvPr id="3" name="Slide Number Placeholder 2"/>
          <p:cNvSpPr>
            <a:spLocks noGrp="1"/>
          </p:cNvSpPr>
          <p:nvPr>
            <p:ph type="sldNum" sz="quarter" idx="10"/>
          </p:nvPr>
        </p:nvSpPr>
        <p:spPr/>
        <p:txBody>
          <a:bodyPr/>
          <a:lstStyle/>
          <a:p>
            <a:fld id="{D263D112-7C89-384D-B4FC-664FC949D667}" type="slidenum">
              <a:rPr lang="en-US" smtClean="0"/>
              <a:pPr/>
              <a:t>‹#›</a:t>
            </a:fld>
            <a:endParaRPr lang="en-US" dirty="0"/>
          </a:p>
        </p:txBody>
      </p:sp>
      <p:sp>
        <p:nvSpPr>
          <p:cNvPr id="5" name="Text Placeholder 12"/>
          <p:cNvSpPr>
            <a:spLocks noGrp="1"/>
          </p:cNvSpPr>
          <p:nvPr>
            <p:ph type="body" sz="quarter" idx="29" hasCustomPrompt="1"/>
          </p:nvPr>
        </p:nvSpPr>
        <p:spPr>
          <a:xfrm>
            <a:off x="460072" y="635001"/>
            <a:ext cx="6397928" cy="399143"/>
          </a:xfrm>
        </p:spPr>
        <p:txBody>
          <a:bodyPr wrap="none">
            <a:noAutofit/>
          </a:bodyPr>
          <a:lstStyle>
            <a:lvl1pPr>
              <a:defRPr sz="1800"/>
            </a:lvl1pPr>
          </a:lstStyle>
          <a:p>
            <a:pPr lvl="0"/>
            <a:r>
              <a:rPr lang="en-AU" dirty="0"/>
              <a:t>SUBHEAD</a:t>
            </a:r>
          </a:p>
        </p:txBody>
      </p:sp>
    </p:spTree>
    <p:extLst>
      <p:ext uri="{BB962C8B-B14F-4D97-AF65-F5344CB8AC3E}">
        <p14:creationId xmlns:p14="http://schemas.microsoft.com/office/powerpoint/2010/main" val="3765060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5" name="Rectangle 4"/>
          <p:cNvSpPr/>
          <p:nvPr userDrawn="1"/>
        </p:nvSpPr>
        <p:spPr>
          <a:xfrm>
            <a:off x="181428" y="136073"/>
            <a:ext cx="8772072" cy="4878161"/>
          </a:xfrm>
          <a:prstGeom prst="rect">
            <a:avLst/>
          </a:prstGeom>
          <a:solidFill>
            <a:srgbClr val="D6D2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 Placeholder 2"/>
          <p:cNvSpPr>
            <a:spLocks noGrp="1"/>
          </p:cNvSpPr>
          <p:nvPr>
            <p:ph type="body" idx="13" hasCustomPrompt="1"/>
          </p:nvPr>
        </p:nvSpPr>
        <p:spPr>
          <a:xfrm>
            <a:off x="457199" y="1627702"/>
            <a:ext cx="7589158" cy="479822"/>
          </a:xfrm>
          <a:prstGeom prst="rect">
            <a:avLst/>
          </a:prstGeom>
          <a:ln>
            <a:noFill/>
          </a:ln>
        </p:spPr>
        <p:txBody>
          <a:bodyPr wrap="square" anchor="t" anchorCtr="0">
            <a:noAutofit/>
          </a:bodyPr>
          <a:lstStyle>
            <a:lvl1pPr marL="0" indent="0" algn="l">
              <a:buNone/>
              <a:defRPr sz="1800" b="0">
                <a:solidFill>
                  <a:srgbClr val="6D002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SUBHEAD</a:t>
            </a:r>
          </a:p>
        </p:txBody>
      </p:sp>
      <p:sp>
        <p:nvSpPr>
          <p:cNvPr id="12" name="Title 1"/>
          <p:cNvSpPr>
            <a:spLocks noGrp="1"/>
          </p:cNvSpPr>
          <p:nvPr>
            <p:ph type="title" hasCustomPrompt="1"/>
          </p:nvPr>
        </p:nvSpPr>
        <p:spPr>
          <a:xfrm>
            <a:off x="457202" y="1163411"/>
            <a:ext cx="7604277" cy="489857"/>
          </a:xfrm>
        </p:spPr>
        <p:txBody>
          <a:bodyPr wrap="square">
            <a:noAutofit/>
          </a:bodyPr>
          <a:lstStyle>
            <a:lvl1pPr algn="l">
              <a:defRPr sz="2000" b="1">
                <a:latin typeface="Arial"/>
                <a:cs typeface="Arial"/>
              </a:defRPr>
            </a:lvl1pPr>
          </a:lstStyle>
          <a:p>
            <a:r>
              <a:rPr lang="en-AU" dirty="0"/>
              <a:t>Cover title</a:t>
            </a:r>
            <a:endParaRPr lang="en-US" dirty="0"/>
          </a:p>
        </p:txBody>
      </p:sp>
      <p:pic>
        <p:nvPicPr>
          <p:cNvPr id="7" name="Picture 6" descr="MQU_MAS_HOR_RG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6642" y="302518"/>
            <a:ext cx="1595918" cy="477965"/>
          </a:xfrm>
          <a:prstGeom prst="rect">
            <a:avLst/>
          </a:prstGeom>
        </p:spPr>
      </p:pic>
      <p:pic>
        <p:nvPicPr>
          <p:cNvPr id="9" name="Picture 8" descr="MAC21_190.5x254_PowerPoint_Images_Cov v2.png"/>
          <p:cNvPicPr>
            <a:picLocks noChangeAspect="1"/>
          </p:cNvPicPr>
          <p:nvPr userDrawn="1"/>
        </p:nvPicPr>
        <p:blipFill rotWithShape="1">
          <a:blip r:embed="rId3">
            <a:extLst>
              <a:ext uri="{28A0092B-C50C-407E-A947-70E740481C1C}">
                <a14:useLocalDpi xmlns:a14="http://schemas.microsoft.com/office/drawing/2010/main" val="0"/>
              </a:ext>
            </a:extLst>
          </a:blip>
          <a:srcRect t="-1" b="26550"/>
          <a:stretch/>
        </p:blipFill>
        <p:spPr>
          <a:xfrm>
            <a:off x="0" y="2126551"/>
            <a:ext cx="9144000" cy="2883600"/>
          </a:xfrm>
          <a:prstGeom prst="rect">
            <a:avLst/>
          </a:prstGeom>
        </p:spPr>
      </p:pic>
    </p:spTree>
    <p:extLst>
      <p:ext uri="{BB962C8B-B14F-4D97-AF65-F5344CB8AC3E}">
        <p14:creationId xmlns:p14="http://schemas.microsoft.com/office/powerpoint/2010/main" val="587442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181428" y="136073"/>
            <a:ext cx="8772072" cy="4878161"/>
          </a:xfrm>
          <a:prstGeom prst="rect">
            <a:avLst/>
          </a:prstGeom>
          <a:solidFill>
            <a:srgbClr val="D6D2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2"/>
          <p:cNvSpPr>
            <a:spLocks noGrp="1"/>
          </p:cNvSpPr>
          <p:nvPr>
            <p:ph type="body" idx="1" hasCustomPrompt="1"/>
          </p:nvPr>
        </p:nvSpPr>
        <p:spPr>
          <a:xfrm>
            <a:off x="3612673" y="2049406"/>
            <a:ext cx="4232738" cy="479822"/>
          </a:xfrm>
          <a:prstGeom prst="rect">
            <a:avLst/>
          </a:prstGeom>
          <a:ln>
            <a:noFill/>
          </a:ln>
        </p:spPr>
        <p:txBody>
          <a:bodyPr wrap="square" anchor="ctr" anchorCtr="0">
            <a:noAutofit/>
          </a:bodyPr>
          <a:lstStyle>
            <a:lvl1pPr marL="0" indent="0" algn="l">
              <a:buNone/>
              <a:defRPr sz="3200" b="1" baseline="0">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Section title</a:t>
            </a:r>
          </a:p>
        </p:txBody>
      </p:sp>
      <p:sp>
        <p:nvSpPr>
          <p:cNvPr id="11" name="Text Placeholder 2"/>
          <p:cNvSpPr>
            <a:spLocks noGrp="1"/>
          </p:cNvSpPr>
          <p:nvPr>
            <p:ph type="body" idx="13" hasCustomPrompt="1"/>
          </p:nvPr>
        </p:nvSpPr>
        <p:spPr>
          <a:xfrm>
            <a:off x="3612673" y="2496911"/>
            <a:ext cx="4232738" cy="372612"/>
          </a:xfrm>
          <a:prstGeom prst="rect">
            <a:avLst/>
          </a:prstGeom>
          <a:ln>
            <a:noFill/>
          </a:ln>
        </p:spPr>
        <p:txBody>
          <a:bodyPr wrap="square" anchor="t" anchorCtr="0">
            <a:noAutofit/>
          </a:bodyPr>
          <a:lstStyle>
            <a:lvl1pPr marL="0" indent="0" algn="l">
              <a:buNone/>
              <a:defRPr sz="1800" b="0">
                <a:solidFill>
                  <a:srgbClr val="6D002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SUBHEAD</a:t>
            </a:r>
          </a:p>
        </p:txBody>
      </p:sp>
      <p:sp>
        <p:nvSpPr>
          <p:cNvPr id="12" name="Text Placeholder 2"/>
          <p:cNvSpPr>
            <a:spLocks noGrp="1"/>
          </p:cNvSpPr>
          <p:nvPr>
            <p:ph type="body" idx="14" hasCustomPrompt="1"/>
          </p:nvPr>
        </p:nvSpPr>
        <p:spPr>
          <a:xfrm>
            <a:off x="3612675" y="4637458"/>
            <a:ext cx="4329501" cy="206685"/>
          </a:xfrm>
          <a:prstGeom prst="rect">
            <a:avLst/>
          </a:prstGeom>
          <a:ln>
            <a:noFill/>
          </a:ln>
        </p:spPr>
        <p:txBody>
          <a:bodyPr anchor="t" anchorCtr="0"/>
          <a:lstStyle>
            <a:lvl1pPr marL="0" indent="0" algn="l">
              <a:buNone/>
              <a:defRPr sz="1100" b="0">
                <a:solidFill>
                  <a:schemeClr val="tx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DATE: 3 October 2014</a:t>
            </a:r>
          </a:p>
        </p:txBody>
      </p:sp>
      <p:pic>
        <p:nvPicPr>
          <p:cNvPr id="13" name="Picture 12" descr="MQU_MAS_HOR_RG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6642" y="302518"/>
            <a:ext cx="1595918" cy="477965"/>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970" y="2383"/>
            <a:ext cx="3293806" cy="5150148"/>
          </a:xfrm>
          <a:prstGeom prst="rect">
            <a:avLst/>
          </a:prstGeom>
        </p:spPr>
      </p:pic>
    </p:spTree>
    <p:extLst>
      <p:ext uri="{BB962C8B-B14F-4D97-AF65-F5344CB8AC3E}">
        <p14:creationId xmlns:p14="http://schemas.microsoft.com/office/powerpoint/2010/main" val="3081309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181430" y="136073"/>
            <a:ext cx="8781143" cy="4878161"/>
          </a:xfrm>
          <a:prstGeom prst="rect">
            <a:avLst/>
          </a:prstGeom>
          <a:solidFill>
            <a:srgbClr val="D6D2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1088572"/>
            <a:ext cx="8229600" cy="435428"/>
          </a:xfrm>
        </p:spPr>
        <p:txBody>
          <a:bodyPr anchor="b" anchorCtr="0">
            <a:noAutofit/>
          </a:bodyPr>
          <a:lstStyle>
            <a:lvl1pPr algn="l">
              <a:defRPr sz="3200" b="1">
                <a:latin typeface="Arial"/>
                <a:cs typeface="Arial"/>
              </a:defRPr>
            </a:lvl1pPr>
          </a:lstStyle>
          <a:p>
            <a:r>
              <a:rPr lang="en-AU" dirty="0"/>
              <a:t>Section title</a:t>
            </a:r>
            <a:endParaRPr lang="en-US" dirty="0"/>
          </a:p>
        </p:txBody>
      </p:sp>
      <p:sp>
        <p:nvSpPr>
          <p:cNvPr id="11" name="Content Placeholder 10"/>
          <p:cNvSpPr>
            <a:spLocks noGrp="1"/>
          </p:cNvSpPr>
          <p:nvPr>
            <p:ph sz="quarter" idx="10" hasCustomPrompt="1"/>
          </p:nvPr>
        </p:nvSpPr>
        <p:spPr>
          <a:xfrm>
            <a:off x="466123" y="1523433"/>
            <a:ext cx="8224309" cy="336210"/>
          </a:xfrm>
        </p:spPr>
        <p:txBody>
          <a:bodyPr wrap="none">
            <a:noAutofit/>
          </a:bodyPr>
          <a:lstStyle>
            <a:lvl1pPr marL="0" indent="0">
              <a:buNone/>
              <a:defRPr sz="1800">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SUBTITLE</a:t>
            </a:r>
          </a:p>
        </p:txBody>
      </p:sp>
      <p:pic>
        <p:nvPicPr>
          <p:cNvPr id="9" name="Picture 8" descr="MQU_MAS_HOR_RG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6642" y="302518"/>
            <a:ext cx="1595918" cy="477965"/>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98" y="1942908"/>
            <a:ext cx="9169698" cy="3278533"/>
          </a:xfrm>
          <a:prstGeom prst="rect">
            <a:avLst/>
          </a:prstGeom>
        </p:spPr>
      </p:pic>
    </p:spTree>
    <p:extLst>
      <p:ext uri="{BB962C8B-B14F-4D97-AF65-F5344CB8AC3E}">
        <p14:creationId xmlns:p14="http://schemas.microsoft.com/office/powerpoint/2010/main" val="1790835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p:cNvSpPr/>
          <p:nvPr userDrawn="1"/>
        </p:nvSpPr>
        <p:spPr>
          <a:xfrm>
            <a:off x="181430" y="136073"/>
            <a:ext cx="8781143" cy="4866821"/>
          </a:xfrm>
          <a:prstGeom prst="rect">
            <a:avLst/>
          </a:prstGeom>
          <a:solidFill>
            <a:srgbClr val="D6D2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1065887"/>
            <a:ext cx="8229600" cy="473586"/>
          </a:xfrm>
        </p:spPr>
        <p:txBody>
          <a:bodyPr>
            <a:noAutofit/>
          </a:bodyPr>
          <a:lstStyle>
            <a:lvl1pPr algn="l">
              <a:defRPr sz="3200" b="1">
                <a:latin typeface="Arial"/>
                <a:cs typeface="Arial"/>
              </a:defRPr>
            </a:lvl1pPr>
          </a:lstStyle>
          <a:p>
            <a:r>
              <a:rPr lang="en-AU" dirty="0"/>
              <a:t>Section title</a:t>
            </a:r>
            <a:endParaRPr lang="en-US" dirty="0"/>
          </a:p>
        </p:txBody>
      </p:sp>
      <p:sp>
        <p:nvSpPr>
          <p:cNvPr id="12" name="Content Placeholder 11"/>
          <p:cNvSpPr>
            <a:spLocks noGrp="1"/>
          </p:cNvSpPr>
          <p:nvPr>
            <p:ph sz="quarter" idx="10" hasCustomPrompt="1"/>
          </p:nvPr>
        </p:nvSpPr>
        <p:spPr>
          <a:xfrm>
            <a:off x="466348" y="1519686"/>
            <a:ext cx="8218035" cy="312737"/>
          </a:xfrm>
        </p:spPr>
        <p:txBody>
          <a:bodyPr wrap="none">
            <a:noAutofit/>
          </a:bodyPr>
          <a:lstStyle>
            <a:lvl1pPr marL="0" indent="0">
              <a:buNone/>
              <a:defRPr sz="1800">
                <a:latin typeface="Arial"/>
                <a:cs typeface="Arial"/>
              </a:defRPr>
            </a:lvl1pPr>
          </a:lstStyle>
          <a:p>
            <a:pPr lvl="0"/>
            <a:r>
              <a:rPr lang="en-US" dirty="0"/>
              <a:t>SUBTITLE</a:t>
            </a:r>
          </a:p>
        </p:txBody>
      </p:sp>
      <p:pic>
        <p:nvPicPr>
          <p:cNvPr id="13" name="Picture 12" descr="MQU_MAS_HOR_RG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6642" y="325212"/>
            <a:ext cx="1595918" cy="358474"/>
          </a:xfrm>
          <a:prstGeom prst="rect">
            <a:avLst/>
          </a:prstGeom>
        </p:spPr>
      </p:pic>
      <p:pic>
        <p:nvPicPr>
          <p:cNvPr id="7" name="Picture 6" descr="MAC21_190.5x254_PowerPoint_Images_Section 2.png"/>
          <p:cNvPicPr>
            <a:picLocks noChangeAspect="1"/>
          </p:cNvPicPr>
          <p:nvPr userDrawn="1"/>
        </p:nvPicPr>
        <p:blipFill rotWithShape="1">
          <a:blip r:embed="rId3">
            <a:extLst>
              <a:ext uri="{28A0092B-C50C-407E-A947-70E740481C1C}">
                <a14:useLocalDpi xmlns:a14="http://schemas.microsoft.com/office/drawing/2010/main" val="0"/>
              </a:ext>
            </a:extLst>
          </a:blip>
          <a:srcRect t="3" b="35111"/>
          <a:stretch/>
        </p:blipFill>
        <p:spPr>
          <a:xfrm>
            <a:off x="0" y="2332428"/>
            <a:ext cx="9144000" cy="2664000"/>
          </a:xfrm>
          <a:prstGeom prst="rect">
            <a:avLst/>
          </a:prstGeom>
        </p:spPr>
      </p:pic>
    </p:spTree>
    <p:extLst>
      <p:ext uri="{BB962C8B-B14F-4D97-AF65-F5344CB8AC3E}">
        <p14:creationId xmlns:p14="http://schemas.microsoft.com/office/powerpoint/2010/main" val="3520696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ext with Image Attribution">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lvl1pPr>
              <a:defRPr sz="2400"/>
            </a:lvl1pPr>
          </a:lstStyle>
          <a:p>
            <a:r>
              <a:rPr lang="en-AU" dirty="0"/>
              <a:t>Click to edit Master title style</a:t>
            </a:r>
            <a:endParaRPr lang="en-US" dirty="0"/>
          </a:p>
        </p:txBody>
      </p:sp>
      <p:sp>
        <p:nvSpPr>
          <p:cNvPr id="3" name="Slide Number Placeholder 2"/>
          <p:cNvSpPr>
            <a:spLocks noGrp="1"/>
          </p:cNvSpPr>
          <p:nvPr>
            <p:ph type="sldNum" sz="quarter" idx="10"/>
          </p:nvPr>
        </p:nvSpPr>
        <p:spPr>
          <a:xfrm>
            <a:off x="7968344" y="4767264"/>
            <a:ext cx="718456" cy="273844"/>
          </a:xfrm>
        </p:spPr>
        <p:txBody>
          <a:bodyPr/>
          <a:lstStyle>
            <a:lvl1pPr>
              <a:defRPr sz="900"/>
            </a:lvl1pPr>
          </a:lstStyle>
          <a:p>
            <a:r>
              <a:rPr lang="en-US" dirty="0"/>
              <a:t>Slide </a:t>
            </a:r>
            <a:fld id="{D263D112-7C89-384D-B4FC-664FC949D667}" type="slidenum">
              <a:rPr lang="en-US" smtClean="0"/>
              <a:pPr/>
              <a:t>‹#›</a:t>
            </a:fld>
            <a:endParaRPr lang="en-US" dirty="0"/>
          </a:p>
        </p:txBody>
      </p:sp>
      <p:sp>
        <p:nvSpPr>
          <p:cNvPr id="5" name="Content Placeholder 6"/>
          <p:cNvSpPr>
            <a:spLocks noGrp="1"/>
          </p:cNvSpPr>
          <p:nvPr>
            <p:ph sz="quarter" idx="13"/>
          </p:nvPr>
        </p:nvSpPr>
        <p:spPr>
          <a:xfrm>
            <a:off x="459620" y="1166327"/>
            <a:ext cx="8227180" cy="3451031"/>
          </a:xfrm>
        </p:spPr>
        <p:txBody>
          <a:bodyPr wrap="none"/>
          <a:lstStyle>
            <a:lvl2pPr>
              <a:defRPr sz="1800"/>
            </a:lvl2pPr>
            <a:lvl3pPr>
              <a:defRPr sz="1800"/>
            </a:lvl3pPr>
            <a:lvl4pPr>
              <a:defRPr sz="1800"/>
            </a:lvl4pPr>
            <a:lvl5pPr>
              <a:defRPr sz="18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4" name="Text Placeholder 13"/>
          <p:cNvSpPr>
            <a:spLocks noGrp="1"/>
          </p:cNvSpPr>
          <p:nvPr>
            <p:ph type="body" sz="quarter" idx="14"/>
          </p:nvPr>
        </p:nvSpPr>
        <p:spPr>
          <a:xfrm>
            <a:off x="457200" y="4767263"/>
            <a:ext cx="2015412" cy="196623"/>
          </a:xfrm>
        </p:spPr>
        <p:txBody>
          <a:bodyPr/>
          <a:lstStyle>
            <a:lvl1pPr>
              <a:defRPr sz="900">
                <a:solidFill>
                  <a:schemeClr val="bg1">
                    <a:lumMod val="65000"/>
                  </a:schemeClr>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77574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83888" y="1098947"/>
            <a:ext cx="8780727" cy="3913584"/>
          </a:xfrm>
        </p:spPr>
        <p:txBody>
          <a:bodyPr/>
          <a:lstStyle/>
          <a:p>
            <a:endParaRPr lang="en-US" dirty="0"/>
          </a:p>
        </p:txBody>
      </p:sp>
      <p:sp>
        <p:nvSpPr>
          <p:cNvPr id="2" name="Title 1"/>
          <p:cNvSpPr>
            <a:spLocks noGrp="1"/>
          </p:cNvSpPr>
          <p:nvPr>
            <p:ph type="title" hasCustomPrompt="1"/>
          </p:nvPr>
        </p:nvSpPr>
        <p:spPr>
          <a:xfrm>
            <a:off x="641048" y="2147266"/>
            <a:ext cx="8045752" cy="456236"/>
          </a:xfrm>
        </p:spPr>
        <p:txBody>
          <a:bodyPr>
            <a:normAutofit/>
          </a:bodyPr>
          <a:lstStyle>
            <a:lvl1pPr algn="l">
              <a:defRPr sz="3200" b="1">
                <a:solidFill>
                  <a:schemeClr val="bg1"/>
                </a:solidFill>
                <a:latin typeface="Arial"/>
                <a:cs typeface="Arial"/>
              </a:defRPr>
            </a:lvl1pPr>
          </a:lstStyle>
          <a:p>
            <a:r>
              <a:rPr lang="en-AU" dirty="0"/>
              <a:t>Section title</a:t>
            </a:r>
            <a:endParaRPr lang="en-US" dirty="0"/>
          </a:p>
        </p:txBody>
      </p:sp>
      <p:sp>
        <p:nvSpPr>
          <p:cNvPr id="10" name="Content Placeholder 9"/>
          <p:cNvSpPr>
            <a:spLocks noGrp="1"/>
          </p:cNvSpPr>
          <p:nvPr>
            <p:ph sz="quarter" idx="10" hasCustomPrompt="1"/>
          </p:nvPr>
        </p:nvSpPr>
        <p:spPr>
          <a:xfrm>
            <a:off x="641352" y="2608318"/>
            <a:ext cx="8049079" cy="344431"/>
          </a:xfrm>
        </p:spPr>
        <p:txBody>
          <a:bodyPr wrap="none">
            <a:noAutofit/>
          </a:bodyPr>
          <a:lstStyle>
            <a:lvl1pPr marL="0" indent="0">
              <a:buNone/>
              <a:defRPr sz="1800">
                <a:solidFill>
                  <a:srgbClr val="FFFFFF"/>
                </a:solidFill>
                <a:latin typeface="Arial"/>
                <a:cs typeface="Arial"/>
              </a:defRPr>
            </a:lvl1pPr>
            <a:lvl2pPr>
              <a:defRPr sz="1600"/>
            </a:lvl2pPr>
            <a:lvl3pPr>
              <a:defRPr sz="1400"/>
            </a:lvl3pPr>
            <a:lvl4pPr>
              <a:defRPr sz="1200"/>
            </a:lvl4pPr>
            <a:lvl5pPr>
              <a:defRPr sz="1200"/>
            </a:lvl5pPr>
          </a:lstStyle>
          <a:p>
            <a:pPr lvl="0"/>
            <a:r>
              <a:rPr lang="en-US" dirty="0"/>
              <a:t>SUBTITLE</a:t>
            </a:r>
          </a:p>
        </p:txBody>
      </p:sp>
      <p:sp>
        <p:nvSpPr>
          <p:cNvPr id="7" name="Rectangle 6"/>
          <p:cNvSpPr/>
          <p:nvPr userDrawn="1"/>
        </p:nvSpPr>
        <p:spPr>
          <a:xfrm>
            <a:off x="188452" y="139290"/>
            <a:ext cx="8775290" cy="942258"/>
          </a:xfrm>
          <a:prstGeom prst="rect">
            <a:avLst/>
          </a:prstGeom>
          <a:solidFill>
            <a:srgbClr val="D6D2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MQU_MAS_HOR_RG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6642" y="302518"/>
            <a:ext cx="1595918" cy="477965"/>
          </a:xfrm>
          <a:prstGeom prst="rect">
            <a:avLst/>
          </a:prstGeom>
        </p:spPr>
      </p:pic>
    </p:spTree>
    <p:extLst>
      <p:ext uri="{BB962C8B-B14F-4D97-AF65-F5344CB8AC3E}">
        <p14:creationId xmlns:p14="http://schemas.microsoft.com/office/powerpoint/2010/main" val="1519318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Rectangle 1"/>
          <p:cNvSpPr/>
          <p:nvPr userDrawn="1"/>
        </p:nvSpPr>
        <p:spPr>
          <a:xfrm>
            <a:off x="188452" y="139290"/>
            <a:ext cx="8775290" cy="942258"/>
          </a:xfrm>
          <a:prstGeom prst="rect">
            <a:avLst/>
          </a:prstGeom>
          <a:solidFill>
            <a:srgbClr val="D6D2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MQU_MAS_HOR_RG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6642" y="302518"/>
            <a:ext cx="1595918" cy="477965"/>
          </a:xfrm>
          <a:prstGeom prst="rect">
            <a:avLst/>
          </a:prstGeom>
        </p:spPr>
      </p:pic>
      <p:sp>
        <p:nvSpPr>
          <p:cNvPr id="3" name="Slide Number Placeholder 2"/>
          <p:cNvSpPr>
            <a:spLocks noGrp="1"/>
          </p:cNvSpPr>
          <p:nvPr>
            <p:ph type="sldNum" sz="quarter" idx="10"/>
          </p:nvPr>
        </p:nvSpPr>
        <p:spPr/>
        <p:txBody>
          <a:bodyPr/>
          <a:lstStyle/>
          <a:p>
            <a:fld id="{D263D112-7C89-384D-B4FC-664FC949D667}" type="slidenum">
              <a:rPr lang="en-US" smtClean="0"/>
              <a:pPr/>
              <a:t>‹#›</a:t>
            </a:fld>
            <a:endParaRPr lang="en-US" dirty="0"/>
          </a:p>
        </p:txBody>
      </p:sp>
      <p:sp>
        <p:nvSpPr>
          <p:cNvPr id="6" name="Title 1"/>
          <p:cNvSpPr>
            <a:spLocks noGrp="1"/>
          </p:cNvSpPr>
          <p:nvPr>
            <p:ph type="title" hasCustomPrompt="1"/>
          </p:nvPr>
        </p:nvSpPr>
        <p:spPr>
          <a:xfrm>
            <a:off x="641048" y="2147266"/>
            <a:ext cx="8045752" cy="456236"/>
          </a:xfrm>
        </p:spPr>
        <p:txBody>
          <a:bodyPr>
            <a:normAutofit/>
          </a:bodyPr>
          <a:lstStyle>
            <a:lvl1pPr algn="l">
              <a:defRPr sz="3200" b="1">
                <a:solidFill>
                  <a:schemeClr val="tx1"/>
                </a:solidFill>
                <a:latin typeface="Arial"/>
                <a:cs typeface="Arial"/>
              </a:defRPr>
            </a:lvl1pPr>
          </a:lstStyle>
          <a:p>
            <a:r>
              <a:rPr lang="en-AU" dirty="0"/>
              <a:t>Section title</a:t>
            </a:r>
            <a:endParaRPr lang="en-US" dirty="0"/>
          </a:p>
        </p:txBody>
      </p:sp>
      <p:sp>
        <p:nvSpPr>
          <p:cNvPr id="7" name="Content Placeholder 9"/>
          <p:cNvSpPr>
            <a:spLocks noGrp="1"/>
          </p:cNvSpPr>
          <p:nvPr>
            <p:ph sz="quarter" idx="12" hasCustomPrompt="1"/>
          </p:nvPr>
        </p:nvSpPr>
        <p:spPr>
          <a:xfrm>
            <a:off x="641352" y="2608318"/>
            <a:ext cx="8049079" cy="344431"/>
          </a:xfrm>
        </p:spPr>
        <p:txBody>
          <a:bodyPr wrap="none">
            <a:noAutofit/>
          </a:bodyPr>
          <a:lstStyle>
            <a:lvl1pPr marL="0" indent="0">
              <a:buNone/>
              <a:defRPr sz="1800">
                <a:solidFill>
                  <a:srgbClr val="000000"/>
                </a:solidFill>
                <a:latin typeface="Arial"/>
                <a:cs typeface="Arial"/>
              </a:defRPr>
            </a:lvl1pPr>
            <a:lvl2pPr>
              <a:defRPr sz="1600"/>
            </a:lvl2pPr>
            <a:lvl3pPr>
              <a:defRPr sz="14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3815999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4073" y="260148"/>
            <a:ext cx="6400800" cy="689429"/>
          </a:xfrm>
          <a:solidFill>
            <a:schemeClr val="bg2">
              <a:alpha val="82000"/>
            </a:schemeClr>
          </a:solidFill>
        </p:spPr>
        <p:txBody>
          <a:bodyPr wrap="square"/>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D263D112-7C89-384D-B4FC-664FC949D667}" type="slidenum">
              <a:rPr lang="en-US" smtClean="0"/>
              <a:pPr/>
              <a:t>‹#›</a:t>
            </a:fld>
            <a:endParaRPr lang="en-US" dirty="0"/>
          </a:p>
        </p:txBody>
      </p:sp>
      <p:sp>
        <p:nvSpPr>
          <p:cNvPr id="7" name="Text Placeholder 6"/>
          <p:cNvSpPr>
            <a:spLocks noGrp="1"/>
          </p:cNvSpPr>
          <p:nvPr>
            <p:ph type="body" sz="quarter" idx="11"/>
          </p:nvPr>
        </p:nvSpPr>
        <p:spPr>
          <a:xfrm>
            <a:off x="1125897" y="1560513"/>
            <a:ext cx="6646502" cy="2367250"/>
          </a:xfrm>
          <a:prstGeom prst="rect">
            <a:avLst/>
          </a:prstGeom>
          <a:solidFill>
            <a:schemeClr val="bg2">
              <a:alpha val="82000"/>
            </a:schemeClr>
          </a:solidFill>
          <a:ln>
            <a:noFill/>
          </a:ln>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545520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Click to edit Master title style</a:t>
            </a:r>
            <a:endParaRPr lang="en-US" dirty="0"/>
          </a:p>
        </p:txBody>
      </p:sp>
      <p:sp>
        <p:nvSpPr>
          <p:cNvPr id="3" name="Slide Number Placeholder 2"/>
          <p:cNvSpPr>
            <a:spLocks noGrp="1"/>
          </p:cNvSpPr>
          <p:nvPr>
            <p:ph type="sldNum" sz="quarter" idx="10"/>
          </p:nvPr>
        </p:nvSpPr>
        <p:spPr/>
        <p:txBody>
          <a:bodyPr/>
          <a:lstStyle/>
          <a:p>
            <a:fld id="{D263D112-7C89-384D-B4FC-664FC949D667}" type="slidenum">
              <a:rPr lang="en-US" smtClean="0"/>
              <a:pPr/>
              <a:t>‹#›</a:t>
            </a:fld>
            <a:endParaRPr lang="en-US" dirty="0"/>
          </a:p>
        </p:txBody>
      </p:sp>
      <p:sp>
        <p:nvSpPr>
          <p:cNvPr id="5" name="Content Placeholder 6"/>
          <p:cNvSpPr>
            <a:spLocks noGrp="1"/>
          </p:cNvSpPr>
          <p:nvPr>
            <p:ph sz="quarter" idx="13" hasCustomPrompt="1"/>
          </p:nvPr>
        </p:nvSpPr>
        <p:spPr>
          <a:xfrm>
            <a:off x="441554" y="1958975"/>
            <a:ext cx="2477399" cy="2407481"/>
          </a:xfrm>
        </p:spPr>
        <p:txBody>
          <a:bodyPr wrap="none" numCol="1">
            <a:normAutofit/>
          </a:bodyPr>
          <a:lstStyle>
            <a:lvl3pPr>
              <a:defRPr sz="1800"/>
            </a:lvl3pPr>
            <a:lvl4pPr marL="0" marR="0" indent="0" algn="l" defTabSz="457200" rtl="0" eaLnBrk="1" fontAlgn="auto" latinLnBrk="0" hangingPunct="1">
              <a:lnSpc>
                <a:spcPct val="100000"/>
              </a:lnSpc>
              <a:spcBef>
                <a:spcPts val="0"/>
              </a:spcBef>
              <a:spcAft>
                <a:spcPts val="300"/>
              </a:spcAft>
              <a:buClrTx/>
              <a:buSzTx/>
              <a:buFontTx/>
              <a:buNone/>
              <a:tabLst/>
              <a:defRPr sz="1800" baseline="0"/>
            </a:lvl4pPr>
          </a:lstStyle>
          <a:p>
            <a:pPr lvl="2"/>
            <a:r>
              <a:rPr lang="en-AU" dirty="0"/>
              <a:t>Third level</a:t>
            </a:r>
          </a:p>
          <a:p>
            <a:pPr marL="0" marR="0" lvl="3" indent="0" algn="l" defTabSz="457200" rtl="0" eaLnBrk="1" fontAlgn="auto" latinLnBrk="0" hangingPunct="1">
              <a:lnSpc>
                <a:spcPct val="100000"/>
              </a:lnSpc>
              <a:spcBef>
                <a:spcPts val="0"/>
              </a:spcBef>
              <a:spcAft>
                <a:spcPts val="300"/>
              </a:spcAft>
              <a:buClrTx/>
              <a:buSzTx/>
              <a:buFontTx/>
              <a:buNone/>
              <a:tabLst/>
              <a:defRPr/>
            </a:pPr>
            <a:r>
              <a:rPr lang="en-AU" dirty="0" err="1"/>
              <a:t>Lorum</a:t>
            </a:r>
            <a:r>
              <a:rPr lang="en-AU" dirty="0"/>
              <a:t> </a:t>
            </a:r>
            <a:r>
              <a:rPr lang="en-AU" dirty="0" err="1"/>
              <a:t>ipsum</a:t>
            </a:r>
            <a:r>
              <a:rPr lang="en-AU" dirty="0"/>
              <a:t> </a:t>
            </a:r>
            <a:r>
              <a:rPr lang="en-AU" dirty="0" err="1"/>
              <a:t>dolores</a:t>
            </a:r>
            <a:r>
              <a:rPr lang="en-AU" dirty="0"/>
              <a:t> </a:t>
            </a:r>
            <a:br>
              <a:rPr lang="en-AU" dirty="0"/>
            </a:br>
            <a:r>
              <a:rPr lang="en-AU" dirty="0" err="1"/>
              <a:t>melior</a:t>
            </a:r>
            <a:r>
              <a:rPr lang="en-AU" dirty="0"/>
              <a:t> non </a:t>
            </a:r>
            <a:r>
              <a:rPr lang="en-AU" dirty="0" err="1"/>
              <a:t>tutte</a:t>
            </a:r>
            <a:r>
              <a:rPr lang="en-AU" dirty="0"/>
              <a:t> san </a:t>
            </a:r>
            <a:br>
              <a:rPr lang="en-AU" dirty="0"/>
            </a:br>
            <a:r>
              <a:rPr lang="en-AU" dirty="0" err="1"/>
              <a:t>toro</a:t>
            </a:r>
            <a:r>
              <a:rPr lang="en-AU" dirty="0"/>
              <a:t> velum anon san </a:t>
            </a:r>
            <a:br>
              <a:rPr lang="en-AU" dirty="0"/>
            </a:br>
            <a:r>
              <a:rPr lang="en-AU" dirty="0"/>
              <a:t>el ease </a:t>
            </a:r>
            <a:r>
              <a:rPr lang="en-AU" dirty="0" err="1"/>
              <a:t>migliore</a:t>
            </a:r>
            <a:r>
              <a:rPr lang="en-AU" dirty="0"/>
              <a:t> ute </a:t>
            </a:r>
            <a:br>
              <a:rPr lang="en-AU" dirty="0"/>
            </a:br>
            <a:r>
              <a:rPr lang="en-AU" dirty="0" err="1"/>
              <a:t>dolores</a:t>
            </a:r>
            <a:r>
              <a:rPr lang="en-AU" dirty="0"/>
              <a:t> </a:t>
            </a:r>
            <a:r>
              <a:rPr lang="en-AU" dirty="0" err="1"/>
              <a:t>melior</a:t>
            </a:r>
            <a:r>
              <a:rPr lang="en-AU" dirty="0"/>
              <a:t> non </a:t>
            </a:r>
            <a:br>
              <a:rPr lang="en-AU" dirty="0"/>
            </a:br>
            <a:r>
              <a:rPr lang="en-AU" dirty="0" err="1"/>
              <a:t>tutte</a:t>
            </a:r>
            <a:r>
              <a:rPr lang="en-AU" dirty="0"/>
              <a:t> san </a:t>
            </a:r>
            <a:r>
              <a:rPr lang="en-AU" dirty="0" err="1"/>
              <a:t>toro</a:t>
            </a:r>
            <a:r>
              <a:rPr lang="en-AU" dirty="0"/>
              <a:t> velum </a:t>
            </a:r>
            <a:br>
              <a:rPr lang="en-AU" dirty="0"/>
            </a:br>
            <a:r>
              <a:rPr lang="en-AU" dirty="0"/>
              <a:t>anon san el ease </a:t>
            </a:r>
            <a:r>
              <a:rPr lang="en-AU" dirty="0" err="1"/>
              <a:t>miglio</a:t>
            </a:r>
            <a:br>
              <a:rPr lang="en-AU" dirty="0"/>
            </a:br>
            <a:r>
              <a:rPr lang="en-AU" dirty="0"/>
              <a:t>re ute </a:t>
            </a:r>
            <a:r>
              <a:rPr lang="en-AU" dirty="0" err="1"/>
              <a:t>dolores</a:t>
            </a:r>
            <a:endParaRPr lang="en-AU" dirty="0"/>
          </a:p>
        </p:txBody>
      </p:sp>
      <p:sp>
        <p:nvSpPr>
          <p:cNvPr id="6" name="Content Placeholder 6"/>
          <p:cNvSpPr>
            <a:spLocks noGrp="1"/>
          </p:cNvSpPr>
          <p:nvPr>
            <p:ph sz="quarter" idx="14" hasCustomPrompt="1"/>
          </p:nvPr>
        </p:nvSpPr>
        <p:spPr>
          <a:xfrm>
            <a:off x="3298864" y="1958975"/>
            <a:ext cx="2479448" cy="2407481"/>
          </a:xfrm>
        </p:spPr>
        <p:txBody>
          <a:bodyPr wrap="none">
            <a:normAutofit/>
          </a:bodyPr>
          <a:lstStyle>
            <a:lvl3pPr>
              <a:defRPr sz="1800"/>
            </a:lvl3pPr>
            <a:lvl4pPr marL="0" marR="0" indent="0" algn="l" defTabSz="457200" rtl="0" eaLnBrk="1" fontAlgn="auto" latinLnBrk="0" hangingPunct="1">
              <a:lnSpc>
                <a:spcPct val="100000"/>
              </a:lnSpc>
              <a:spcBef>
                <a:spcPts val="0"/>
              </a:spcBef>
              <a:spcAft>
                <a:spcPts val="300"/>
              </a:spcAft>
              <a:buClrTx/>
              <a:buSzTx/>
              <a:buFontTx/>
              <a:buNone/>
              <a:tabLst/>
              <a:defRPr sz="1800"/>
            </a:lvl4pPr>
          </a:lstStyle>
          <a:p>
            <a:pPr lvl="2"/>
            <a:r>
              <a:rPr lang="en-AU" dirty="0"/>
              <a:t>Third level</a:t>
            </a:r>
          </a:p>
          <a:p>
            <a:pPr marL="0" marR="0" lvl="3" indent="0" algn="l" defTabSz="457200" rtl="0" eaLnBrk="1" fontAlgn="auto" latinLnBrk="0" hangingPunct="1">
              <a:lnSpc>
                <a:spcPct val="100000"/>
              </a:lnSpc>
              <a:spcBef>
                <a:spcPts val="0"/>
              </a:spcBef>
              <a:spcAft>
                <a:spcPts val="300"/>
              </a:spcAft>
              <a:buClrTx/>
              <a:buSzTx/>
              <a:buFontTx/>
              <a:buNone/>
              <a:tabLst/>
              <a:defRPr/>
            </a:pPr>
            <a:r>
              <a:rPr lang="en-AU" dirty="0" err="1"/>
              <a:t>Lorum</a:t>
            </a:r>
            <a:r>
              <a:rPr lang="en-AU" dirty="0"/>
              <a:t> </a:t>
            </a:r>
            <a:r>
              <a:rPr lang="en-AU" dirty="0" err="1"/>
              <a:t>ipsum</a:t>
            </a:r>
            <a:r>
              <a:rPr lang="en-AU" dirty="0"/>
              <a:t> </a:t>
            </a:r>
            <a:r>
              <a:rPr lang="en-AU" dirty="0" err="1"/>
              <a:t>dolores</a:t>
            </a:r>
            <a:r>
              <a:rPr lang="en-AU" dirty="0"/>
              <a:t> </a:t>
            </a:r>
            <a:br>
              <a:rPr lang="en-AU" dirty="0"/>
            </a:br>
            <a:r>
              <a:rPr lang="en-AU" dirty="0" err="1"/>
              <a:t>melior</a:t>
            </a:r>
            <a:r>
              <a:rPr lang="en-AU" dirty="0"/>
              <a:t> non </a:t>
            </a:r>
            <a:r>
              <a:rPr lang="en-AU" dirty="0" err="1"/>
              <a:t>tutte</a:t>
            </a:r>
            <a:r>
              <a:rPr lang="en-AU" dirty="0"/>
              <a:t> san </a:t>
            </a:r>
            <a:br>
              <a:rPr lang="en-AU" dirty="0"/>
            </a:br>
            <a:r>
              <a:rPr lang="en-AU" dirty="0" err="1"/>
              <a:t>toro</a:t>
            </a:r>
            <a:r>
              <a:rPr lang="en-AU" dirty="0"/>
              <a:t> velum anon san </a:t>
            </a:r>
            <a:br>
              <a:rPr lang="en-AU" dirty="0"/>
            </a:br>
            <a:r>
              <a:rPr lang="en-AU" dirty="0"/>
              <a:t>el ease </a:t>
            </a:r>
            <a:r>
              <a:rPr lang="en-AU" dirty="0" err="1"/>
              <a:t>migliore</a:t>
            </a:r>
            <a:r>
              <a:rPr lang="en-AU" dirty="0"/>
              <a:t> ute do</a:t>
            </a:r>
            <a:br>
              <a:rPr lang="en-AU" dirty="0"/>
            </a:br>
            <a:r>
              <a:rPr lang="en-AU" dirty="0" err="1"/>
              <a:t>lores</a:t>
            </a:r>
            <a:r>
              <a:rPr lang="en-AU" dirty="0"/>
              <a:t> </a:t>
            </a:r>
            <a:r>
              <a:rPr lang="en-AU" dirty="0" err="1"/>
              <a:t>melior</a:t>
            </a:r>
            <a:r>
              <a:rPr lang="en-AU" dirty="0"/>
              <a:t> non </a:t>
            </a:r>
            <a:r>
              <a:rPr lang="en-AU" dirty="0" err="1"/>
              <a:t>tutte</a:t>
            </a:r>
            <a:r>
              <a:rPr lang="en-AU" dirty="0"/>
              <a:t> </a:t>
            </a:r>
            <a:br>
              <a:rPr lang="en-AU" dirty="0"/>
            </a:br>
            <a:r>
              <a:rPr lang="en-AU" dirty="0"/>
              <a:t>san </a:t>
            </a:r>
            <a:r>
              <a:rPr lang="en-AU" dirty="0" err="1"/>
              <a:t>toro</a:t>
            </a:r>
            <a:r>
              <a:rPr lang="en-AU" dirty="0"/>
              <a:t> velum anon </a:t>
            </a:r>
            <a:br>
              <a:rPr lang="en-AU" dirty="0"/>
            </a:br>
            <a:r>
              <a:rPr lang="en-AU" dirty="0"/>
              <a:t>san el ease </a:t>
            </a:r>
            <a:r>
              <a:rPr lang="en-AU" dirty="0" err="1"/>
              <a:t>migliore</a:t>
            </a:r>
            <a:r>
              <a:rPr lang="en-AU" dirty="0"/>
              <a:t> </a:t>
            </a:r>
            <a:br>
              <a:rPr lang="en-AU" dirty="0"/>
            </a:br>
            <a:r>
              <a:rPr lang="en-AU" dirty="0"/>
              <a:t>ute </a:t>
            </a:r>
            <a:r>
              <a:rPr lang="en-AU" dirty="0" err="1"/>
              <a:t>dolores</a:t>
            </a:r>
            <a:endParaRPr lang="en-AU" dirty="0"/>
          </a:p>
        </p:txBody>
      </p:sp>
      <p:sp>
        <p:nvSpPr>
          <p:cNvPr id="7" name="Content Placeholder 6"/>
          <p:cNvSpPr>
            <a:spLocks noGrp="1"/>
          </p:cNvSpPr>
          <p:nvPr>
            <p:ph sz="quarter" idx="15" hasCustomPrompt="1"/>
          </p:nvPr>
        </p:nvSpPr>
        <p:spPr>
          <a:xfrm>
            <a:off x="6156176" y="1958975"/>
            <a:ext cx="2479448" cy="2407481"/>
          </a:xfrm>
        </p:spPr>
        <p:txBody>
          <a:bodyPr wrap="none">
            <a:normAutofit/>
          </a:bodyPr>
          <a:lstStyle>
            <a:lvl3pPr>
              <a:defRPr sz="1800"/>
            </a:lvl3pPr>
            <a:lvl4pPr marL="0" marR="0" indent="0" algn="l" defTabSz="457200" rtl="0" eaLnBrk="1" fontAlgn="auto" latinLnBrk="0" hangingPunct="1">
              <a:lnSpc>
                <a:spcPct val="100000"/>
              </a:lnSpc>
              <a:spcBef>
                <a:spcPts val="0"/>
              </a:spcBef>
              <a:spcAft>
                <a:spcPts val="300"/>
              </a:spcAft>
              <a:buClrTx/>
              <a:buSzTx/>
              <a:buFontTx/>
              <a:buNone/>
              <a:tabLst/>
              <a:defRPr sz="1800"/>
            </a:lvl4pPr>
          </a:lstStyle>
          <a:p>
            <a:pPr lvl="2"/>
            <a:r>
              <a:rPr lang="en-AU" dirty="0"/>
              <a:t>Third level</a:t>
            </a:r>
          </a:p>
          <a:p>
            <a:pPr marL="0" marR="0" lvl="3" indent="0" algn="l" defTabSz="457200" rtl="0" eaLnBrk="1" fontAlgn="auto" latinLnBrk="0" hangingPunct="1">
              <a:lnSpc>
                <a:spcPct val="100000"/>
              </a:lnSpc>
              <a:spcBef>
                <a:spcPts val="0"/>
              </a:spcBef>
              <a:spcAft>
                <a:spcPts val="300"/>
              </a:spcAft>
              <a:buClrTx/>
              <a:buSzTx/>
              <a:buFontTx/>
              <a:buNone/>
              <a:tabLst/>
              <a:defRPr/>
            </a:pPr>
            <a:r>
              <a:rPr lang="en-AU" dirty="0" err="1"/>
              <a:t>Lorum</a:t>
            </a:r>
            <a:r>
              <a:rPr lang="en-AU" dirty="0"/>
              <a:t> </a:t>
            </a:r>
            <a:r>
              <a:rPr lang="en-AU" dirty="0" err="1"/>
              <a:t>ipsum</a:t>
            </a:r>
            <a:r>
              <a:rPr lang="en-AU" dirty="0"/>
              <a:t> </a:t>
            </a:r>
            <a:r>
              <a:rPr lang="en-AU" dirty="0" err="1"/>
              <a:t>dolores</a:t>
            </a:r>
            <a:r>
              <a:rPr lang="en-AU" dirty="0"/>
              <a:t> </a:t>
            </a:r>
            <a:br>
              <a:rPr lang="en-AU" dirty="0"/>
            </a:br>
            <a:r>
              <a:rPr lang="en-AU" dirty="0" err="1"/>
              <a:t>melior</a:t>
            </a:r>
            <a:r>
              <a:rPr lang="en-AU" dirty="0"/>
              <a:t> non </a:t>
            </a:r>
            <a:r>
              <a:rPr lang="en-AU" dirty="0" err="1"/>
              <a:t>tutte</a:t>
            </a:r>
            <a:r>
              <a:rPr lang="en-AU" dirty="0"/>
              <a:t> san</a:t>
            </a:r>
            <a:br>
              <a:rPr lang="en-AU" dirty="0"/>
            </a:br>
            <a:r>
              <a:rPr lang="en-AU" dirty="0"/>
              <a:t> </a:t>
            </a:r>
            <a:r>
              <a:rPr lang="en-AU" dirty="0" err="1"/>
              <a:t>toro</a:t>
            </a:r>
            <a:r>
              <a:rPr lang="en-AU" dirty="0"/>
              <a:t> velum anon san </a:t>
            </a:r>
            <a:br>
              <a:rPr lang="en-AU" dirty="0"/>
            </a:br>
            <a:r>
              <a:rPr lang="en-AU" dirty="0"/>
              <a:t>el ease </a:t>
            </a:r>
            <a:r>
              <a:rPr lang="en-AU" dirty="0" err="1"/>
              <a:t>migliore</a:t>
            </a:r>
            <a:r>
              <a:rPr lang="en-AU" dirty="0"/>
              <a:t> ute </a:t>
            </a:r>
            <a:br>
              <a:rPr lang="en-AU" dirty="0"/>
            </a:br>
            <a:r>
              <a:rPr lang="en-AU" dirty="0" err="1"/>
              <a:t>dolores</a:t>
            </a:r>
            <a:r>
              <a:rPr lang="en-AU" dirty="0"/>
              <a:t> </a:t>
            </a:r>
            <a:r>
              <a:rPr lang="en-AU" dirty="0" err="1"/>
              <a:t>melior</a:t>
            </a:r>
            <a:r>
              <a:rPr lang="en-AU" dirty="0"/>
              <a:t> non </a:t>
            </a:r>
            <a:br>
              <a:rPr lang="en-AU" dirty="0"/>
            </a:br>
            <a:r>
              <a:rPr lang="en-AU" dirty="0" err="1"/>
              <a:t>tutte</a:t>
            </a:r>
            <a:r>
              <a:rPr lang="en-AU" dirty="0"/>
              <a:t> san </a:t>
            </a:r>
            <a:r>
              <a:rPr lang="en-AU" dirty="0" err="1"/>
              <a:t>toro</a:t>
            </a:r>
            <a:r>
              <a:rPr lang="en-AU" dirty="0"/>
              <a:t> velum </a:t>
            </a:r>
            <a:br>
              <a:rPr lang="en-AU" dirty="0"/>
            </a:br>
            <a:r>
              <a:rPr lang="en-AU" dirty="0"/>
              <a:t>anon san el ease </a:t>
            </a:r>
            <a:r>
              <a:rPr lang="en-AU" dirty="0" err="1"/>
              <a:t>migl</a:t>
            </a:r>
            <a:br>
              <a:rPr lang="en-AU" dirty="0"/>
            </a:br>
            <a:r>
              <a:rPr lang="en-AU" dirty="0" err="1"/>
              <a:t>iore</a:t>
            </a:r>
            <a:r>
              <a:rPr lang="en-AU" dirty="0"/>
              <a:t> ute </a:t>
            </a:r>
            <a:r>
              <a:rPr lang="en-AU" dirty="0" err="1"/>
              <a:t>dolores</a:t>
            </a:r>
            <a:endParaRPr lang="en-AU" dirty="0"/>
          </a:p>
        </p:txBody>
      </p:sp>
      <p:sp>
        <p:nvSpPr>
          <p:cNvPr id="4" name="TextBox 3"/>
          <p:cNvSpPr txBox="1"/>
          <p:nvPr userDrawn="1"/>
        </p:nvSpPr>
        <p:spPr>
          <a:xfrm>
            <a:off x="441554" y="1739900"/>
            <a:ext cx="2477399" cy="438150"/>
          </a:xfrm>
          <a:prstGeom prst="rect">
            <a:avLst/>
          </a:prstGeom>
        </p:spPr>
        <p:txBody>
          <a:bodyPr vert="horz" wrap="square" lIns="91440" tIns="45720" rIns="91440" bIns="45720" rtlCol="0" anchor="b" anchorCtr="0">
            <a:noAutofit/>
          </a:bodyPr>
          <a:lstStyle/>
          <a:p>
            <a:endParaRPr lang="en-AU" sz="3200" b="1" dirty="0">
              <a:latin typeface="Arial"/>
              <a:cs typeface="Arial"/>
            </a:endParaRPr>
          </a:p>
        </p:txBody>
      </p:sp>
      <p:sp>
        <p:nvSpPr>
          <p:cNvPr id="9" name="Text Placeholder 8"/>
          <p:cNvSpPr>
            <a:spLocks noGrp="1"/>
          </p:cNvSpPr>
          <p:nvPr>
            <p:ph type="body" sz="quarter" idx="16"/>
          </p:nvPr>
        </p:nvSpPr>
        <p:spPr>
          <a:xfrm>
            <a:off x="457200" y="1187071"/>
            <a:ext cx="2478088" cy="381000"/>
          </a:xfrm>
        </p:spPr>
        <p:txBody>
          <a:bodyPr wrap="square"/>
          <a:lstStyle>
            <a:lvl1pPr>
              <a:defRPr>
                <a:solidFill>
                  <a:schemeClr val="accent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Placeholder 8"/>
          <p:cNvSpPr>
            <a:spLocks noGrp="1"/>
          </p:cNvSpPr>
          <p:nvPr>
            <p:ph type="body" sz="quarter" idx="17"/>
          </p:nvPr>
        </p:nvSpPr>
        <p:spPr>
          <a:xfrm>
            <a:off x="3300224" y="1187071"/>
            <a:ext cx="2478088" cy="381000"/>
          </a:xfrm>
        </p:spPr>
        <p:txBody>
          <a:bodyPr wrap="square"/>
          <a:lstStyle>
            <a:lvl1pPr>
              <a:defRPr>
                <a:solidFill>
                  <a:schemeClr val="accent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8"/>
          <p:cNvSpPr>
            <a:spLocks noGrp="1"/>
          </p:cNvSpPr>
          <p:nvPr>
            <p:ph type="body" sz="quarter" idx="18"/>
          </p:nvPr>
        </p:nvSpPr>
        <p:spPr>
          <a:xfrm>
            <a:off x="6157536" y="1187071"/>
            <a:ext cx="2478088" cy="381000"/>
          </a:xfrm>
        </p:spPr>
        <p:txBody>
          <a:bodyPr wrap="square"/>
          <a:lstStyle>
            <a:lvl1pPr>
              <a:defRPr>
                <a:solidFill>
                  <a:schemeClr val="accent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224946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AU" dirty="0"/>
              <a:t>Click to edit Master title style</a:t>
            </a:r>
            <a:endParaRPr lang="en-US" dirty="0"/>
          </a:p>
        </p:txBody>
      </p:sp>
      <p:sp>
        <p:nvSpPr>
          <p:cNvPr id="3" name="Slide Number Placeholder 2"/>
          <p:cNvSpPr>
            <a:spLocks noGrp="1"/>
          </p:cNvSpPr>
          <p:nvPr>
            <p:ph type="sldNum" sz="quarter" idx="10"/>
          </p:nvPr>
        </p:nvSpPr>
        <p:spPr/>
        <p:txBody>
          <a:bodyPr/>
          <a:lstStyle/>
          <a:p>
            <a:fld id="{D263D112-7C89-384D-B4FC-664FC949D667}" type="slidenum">
              <a:rPr lang="en-US" smtClean="0"/>
              <a:pPr/>
              <a:t>‹#›</a:t>
            </a:fld>
            <a:endParaRPr lang="en-US" dirty="0"/>
          </a:p>
        </p:txBody>
      </p:sp>
      <p:sp>
        <p:nvSpPr>
          <p:cNvPr id="4" name="Date Placeholder 3"/>
          <p:cNvSpPr>
            <a:spLocks noGrp="1"/>
          </p:cNvSpPr>
          <p:nvPr>
            <p:ph type="dt" sz="half" idx="11"/>
          </p:nvPr>
        </p:nvSpPr>
        <p:spPr/>
        <p:txBody>
          <a:bodyPr/>
          <a:lstStyle/>
          <a:p>
            <a:r>
              <a:rPr lang="en-US"/>
              <a:t>OFFICE  I  FACULTY  I  DEPARTMENT</a:t>
            </a:r>
            <a:endParaRPr lang="en-US" dirty="0"/>
          </a:p>
        </p:txBody>
      </p:sp>
      <p:sp>
        <p:nvSpPr>
          <p:cNvPr id="6" name="Content Placeholder 7"/>
          <p:cNvSpPr>
            <a:spLocks noGrp="1"/>
          </p:cNvSpPr>
          <p:nvPr>
            <p:ph sz="quarter" idx="30"/>
          </p:nvPr>
        </p:nvSpPr>
        <p:spPr>
          <a:xfrm>
            <a:off x="460375" y="1419396"/>
            <a:ext cx="3809244" cy="3161676"/>
          </a:xfrm>
        </p:spPr>
        <p:txBody>
          <a:bodyPr wrap="none"/>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Content Placeholder 7"/>
          <p:cNvSpPr>
            <a:spLocks noGrp="1"/>
          </p:cNvSpPr>
          <p:nvPr>
            <p:ph sz="quarter" idx="31"/>
          </p:nvPr>
        </p:nvSpPr>
        <p:spPr>
          <a:xfrm>
            <a:off x="4644008" y="1419396"/>
            <a:ext cx="3809244" cy="3161676"/>
          </a:xfrm>
        </p:spPr>
        <p:txBody>
          <a:bodyPr wrap="none"/>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175225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AU" dirty="0"/>
              <a:t>Click to edit Master title style</a:t>
            </a:r>
            <a:endParaRPr lang="en-US" dirty="0"/>
          </a:p>
        </p:txBody>
      </p:sp>
      <p:sp>
        <p:nvSpPr>
          <p:cNvPr id="3" name="Slide Number Placeholder 2"/>
          <p:cNvSpPr>
            <a:spLocks noGrp="1"/>
          </p:cNvSpPr>
          <p:nvPr>
            <p:ph type="sldNum" sz="quarter" idx="10"/>
          </p:nvPr>
        </p:nvSpPr>
        <p:spPr/>
        <p:txBody>
          <a:bodyPr/>
          <a:lstStyle/>
          <a:p>
            <a:fld id="{D263D112-7C89-384D-B4FC-664FC949D667}" type="slidenum">
              <a:rPr lang="en-US" smtClean="0"/>
              <a:pPr/>
              <a:t>‹#›</a:t>
            </a:fld>
            <a:endParaRPr lang="en-US" dirty="0"/>
          </a:p>
        </p:txBody>
      </p:sp>
      <p:sp>
        <p:nvSpPr>
          <p:cNvPr id="5" name="Text Placeholder 12"/>
          <p:cNvSpPr>
            <a:spLocks noGrp="1"/>
          </p:cNvSpPr>
          <p:nvPr>
            <p:ph type="body" sz="quarter" idx="29" hasCustomPrompt="1"/>
          </p:nvPr>
        </p:nvSpPr>
        <p:spPr>
          <a:xfrm>
            <a:off x="460072" y="635001"/>
            <a:ext cx="6397928" cy="399143"/>
          </a:xfrm>
        </p:spPr>
        <p:txBody>
          <a:bodyPr wrap="none">
            <a:normAutofit/>
          </a:bodyPr>
          <a:lstStyle>
            <a:lvl1pPr>
              <a:defRPr sz="1800"/>
            </a:lvl1pPr>
          </a:lstStyle>
          <a:p>
            <a:pPr lvl="0"/>
            <a:r>
              <a:rPr lang="en-AU" dirty="0"/>
              <a:t>SUBHEAD</a:t>
            </a:r>
          </a:p>
        </p:txBody>
      </p:sp>
      <p:sp>
        <p:nvSpPr>
          <p:cNvPr id="7" name="Rectangle 6"/>
          <p:cNvSpPr/>
          <p:nvPr userDrawn="1"/>
        </p:nvSpPr>
        <p:spPr>
          <a:xfrm>
            <a:off x="538238" y="2510152"/>
            <a:ext cx="1880810" cy="1855106"/>
          </a:xfrm>
          <a:prstGeom prst="rect">
            <a:avLst/>
          </a:prstGeom>
          <a:solidFill>
            <a:srgbClr val="D6D2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Content Placeholder 6"/>
          <p:cNvSpPr>
            <a:spLocks noGrp="1"/>
          </p:cNvSpPr>
          <p:nvPr userDrawn="1">
            <p:ph sz="quarter" idx="13" hasCustomPrompt="1"/>
          </p:nvPr>
        </p:nvSpPr>
        <p:spPr>
          <a:xfrm>
            <a:off x="598637" y="3141183"/>
            <a:ext cx="1826458" cy="1160576"/>
          </a:xfrm>
        </p:spPr>
        <p:txBody>
          <a:bodyPr wrap="none"/>
          <a:lstStyle/>
          <a:p>
            <a:pPr lvl="3"/>
            <a:r>
              <a:rPr lang="en-AU" dirty="0"/>
              <a:t>THIRD LEVEL</a:t>
            </a:r>
          </a:p>
          <a:p>
            <a:pPr lvl="3"/>
            <a:r>
              <a:rPr lang="en-AU" dirty="0"/>
              <a:t>LORUM IPS</a:t>
            </a:r>
            <a:br>
              <a:rPr lang="en-AU" dirty="0"/>
            </a:br>
            <a:r>
              <a:rPr lang="en-AU" dirty="0"/>
              <a:t>UM DOLORE</a:t>
            </a:r>
          </a:p>
        </p:txBody>
      </p:sp>
      <p:sp>
        <p:nvSpPr>
          <p:cNvPr id="23" name="Picture Placeholder 15"/>
          <p:cNvSpPr>
            <a:spLocks noGrp="1"/>
          </p:cNvSpPr>
          <p:nvPr userDrawn="1">
            <p:ph type="pic" sz="quarter" idx="16"/>
          </p:nvPr>
        </p:nvSpPr>
        <p:spPr>
          <a:xfrm>
            <a:off x="598414" y="2605570"/>
            <a:ext cx="658813" cy="481013"/>
          </a:xfrm>
        </p:spPr>
        <p:txBody>
          <a:bodyPr/>
          <a:lstStyle/>
          <a:p>
            <a:endParaRPr lang="en-US" dirty="0"/>
          </a:p>
        </p:txBody>
      </p:sp>
      <p:sp>
        <p:nvSpPr>
          <p:cNvPr id="24" name="Rectangle 23"/>
          <p:cNvSpPr/>
          <p:nvPr userDrawn="1"/>
        </p:nvSpPr>
        <p:spPr>
          <a:xfrm>
            <a:off x="2555338" y="2510152"/>
            <a:ext cx="1880810" cy="1855106"/>
          </a:xfrm>
          <a:prstGeom prst="rect">
            <a:avLst/>
          </a:prstGeom>
          <a:solidFill>
            <a:srgbClr val="D6D2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userDrawn="1"/>
        </p:nvSpPr>
        <p:spPr>
          <a:xfrm>
            <a:off x="4572438" y="2510152"/>
            <a:ext cx="1880810" cy="1855106"/>
          </a:xfrm>
          <a:prstGeom prst="rect">
            <a:avLst/>
          </a:prstGeom>
          <a:solidFill>
            <a:srgbClr val="D6D2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6589538" y="2510152"/>
            <a:ext cx="1880810" cy="1855106"/>
          </a:xfrm>
          <a:prstGeom prst="rect">
            <a:avLst/>
          </a:prstGeom>
          <a:solidFill>
            <a:srgbClr val="D6D2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Content Placeholder 6"/>
          <p:cNvSpPr>
            <a:spLocks noGrp="1"/>
          </p:cNvSpPr>
          <p:nvPr>
            <p:ph sz="quarter" idx="32" hasCustomPrompt="1"/>
          </p:nvPr>
        </p:nvSpPr>
        <p:spPr>
          <a:xfrm>
            <a:off x="2615914" y="3141183"/>
            <a:ext cx="1826458" cy="1160576"/>
          </a:xfrm>
        </p:spPr>
        <p:txBody>
          <a:bodyPr wrap="none"/>
          <a:lstStyle/>
          <a:p>
            <a:pPr lvl="3"/>
            <a:r>
              <a:rPr lang="en-AU" dirty="0"/>
              <a:t>THIRD LEVEL</a:t>
            </a:r>
          </a:p>
          <a:p>
            <a:pPr lvl="3"/>
            <a:r>
              <a:rPr lang="en-AU" dirty="0"/>
              <a:t>LORUM IPS</a:t>
            </a:r>
            <a:br>
              <a:rPr lang="en-AU" dirty="0"/>
            </a:br>
            <a:r>
              <a:rPr lang="en-AU" dirty="0"/>
              <a:t>UM DOLORE</a:t>
            </a:r>
          </a:p>
        </p:txBody>
      </p:sp>
      <p:sp>
        <p:nvSpPr>
          <p:cNvPr id="28" name="Picture Placeholder 15"/>
          <p:cNvSpPr>
            <a:spLocks noGrp="1"/>
          </p:cNvSpPr>
          <p:nvPr>
            <p:ph type="pic" sz="quarter" idx="33"/>
          </p:nvPr>
        </p:nvSpPr>
        <p:spPr>
          <a:xfrm>
            <a:off x="2615691" y="2605570"/>
            <a:ext cx="658813" cy="481013"/>
          </a:xfrm>
        </p:spPr>
        <p:txBody>
          <a:bodyPr/>
          <a:lstStyle/>
          <a:p>
            <a:endParaRPr lang="en-US" dirty="0"/>
          </a:p>
        </p:txBody>
      </p:sp>
      <p:sp>
        <p:nvSpPr>
          <p:cNvPr id="29" name="Content Placeholder 6"/>
          <p:cNvSpPr>
            <a:spLocks noGrp="1"/>
          </p:cNvSpPr>
          <p:nvPr>
            <p:ph sz="quarter" idx="34" hasCustomPrompt="1"/>
          </p:nvPr>
        </p:nvSpPr>
        <p:spPr>
          <a:xfrm>
            <a:off x="4638186" y="3141183"/>
            <a:ext cx="1826458" cy="1160576"/>
          </a:xfrm>
        </p:spPr>
        <p:txBody>
          <a:bodyPr wrap="none"/>
          <a:lstStyle/>
          <a:p>
            <a:pPr lvl="3"/>
            <a:r>
              <a:rPr lang="en-AU" dirty="0"/>
              <a:t>THIRD LEVEL</a:t>
            </a:r>
          </a:p>
          <a:p>
            <a:pPr lvl="3"/>
            <a:r>
              <a:rPr lang="en-AU" dirty="0"/>
              <a:t>LORUM IPSU</a:t>
            </a:r>
            <a:br>
              <a:rPr lang="en-AU" dirty="0"/>
            </a:br>
            <a:r>
              <a:rPr lang="en-AU" dirty="0"/>
              <a:t>M DOLORE</a:t>
            </a:r>
          </a:p>
        </p:txBody>
      </p:sp>
      <p:sp>
        <p:nvSpPr>
          <p:cNvPr id="30" name="Picture Placeholder 15"/>
          <p:cNvSpPr>
            <a:spLocks noGrp="1"/>
          </p:cNvSpPr>
          <p:nvPr>
            <p:ph type="pic" sz="quarter" idx="35"/>
          </p:nvPr>
        </p:nvSpPr>
        <p:spPr>
          <a:xfrm>
            <a:off x="4637963" y="2605570"/>
            <a:ext cx="658813" cy="481013"/>
          </a:xfrm>
        </p:spPr>
        <p:txBody>
          <a:bodyPr/>
          <a:lstStyle/>
          <a:p>
            <a:endParaRPr lang="en-US" dirty="0"/>
          </a:p>
        </p:txBody>
      </p:sp>
      <p:sp>
        <p:nvSpPr>
          <p:cNvPr id="31" name="Content Placeholder 6"/>
          <p:cNvSpPr>
            <a:spLocks noGrp="1"/>
          </p:cNvSpPr>
          <p:nvPr>
            <p:ph sz="quarter" idx="36" hasCustomPrompt="1"/>
          </p:nvPr>
        </p:nvSpPr>
        <p:spPr>
          <a:xfrm>
            <a:off x="6654410" y="3141183"/>
            <a:ext cx="1826458" cy="1160576"/>
          </a:xfrm>
        </p:spPr>
        <p:txBody>
          <a:bodyPr wrap="none"/>
          <a:lstStyle/>
          <a:p>
            <a:pPr lvl="3"/>
            <a:r>
              <a:rPr lang="en-AU" dirty="0"/>
              <a:t>THIRD LEVEL</a:t>
            </a:r>
          </a:p>
          <a:p>
            <a:pPr lvl="3"/>
            <a:r>
              <a:rPr lang="en-AU" dirty="0"/>
              <a:t>LORUM IPSU</a:t>
            </a:r>
            <a:br>
              <a:rPr lang="en-AU" dirty="0"/>
            </a:br>
            <a:r>
              <a:rPr lang="en-AU" dirty="0"/>
              <a:t>M DOLORE</a:t>
            </a:r>
          </a:p>
        </p:txBody>
      </p:sp>
      <p:sp>
        <p:nvSpPr>
          <p:cNvPr id="32" name="Picture Placeholder 15"/>
          <p:cNvSpPr>
            <a:spLocks noGrp="1"/>
          </p:cNvSpPr>
          <p:nvPr>
            <p:ph type="pic" sz="quarter" idx="37"/>
          </p:nvPr>
        </p:nvSpPr>
        <p:spPr>
          <a:xfrm>
            <a:off x="6654187" y="2605570"/>
            <a:ext cx="658813" cy="481013"/>
          </a:xfrm>
        </p:spPr>
        <p:txBody>
          <a:bodyPr/>
          <a:lstStyle/>
          <a:p>
            <a:endParaRPr lang="en-US" dirty="0"/>
          </a:p>
        </p:txBody>
      </p:sp>
      <p:sp>
        <p:nvSpPr>
          <p:cNvPr id="21" name="Text Placeholder 2"/>
          <p:cNvSpPr>
            <a:spLocks noGrp="1"/>
          </p:cNvSpPr>
          <p:nvPr>
            <p:ph idx="1" hasCustomPrompt="1"/>
          </p:nvPr>
        </p:nvSpPr>
        <p:spPr>
          <a:xfrm>
            <a:off x="457200" y="1200152"/>
            <a:ext cx="8229600" cy="1105809"/>
          </a:xfrm>
          <a:prstGeom prst="rect">
            <a:avLst/>
          </a:prstGeom>
        </p:spPr>
        <p:txBody>
          <a:bodyPr vert="horz" wrap="none" lIns="91440" tIns="45720" rIns="91440" bIns="45720" rtlCol="0">
            <a:normAutofit/>
          </a:bodyPr>
          <a:lstStyle>
            <a:lvl4pPr>
              <a:defRPr baseline="0"/>
            </a:lvl4pPr>
          </a:lstStyle>
          <a:p>
            <a:pPr lvl="3"/>
            <a:r>
              <a:rPr lang="en-AU" dirty="0" err="1"/>
              <a:t>Lorum</a:t>
            </a:r>
            <a:r>
              <a:rPr lang="en-AU" dirty="0"/>
              <a:t> </a:t>
            </a:r>
            <a:r>
              <a:rPr lang="en-AU" dirty="0" err="1"/>
              <a:t>ipsum</a:t>
            </a:r>
            <a:r>
              <a:rPr lang="en-AU" dirty="0"/>
              <a:t> </a:t>
            </a:r>
            <a:r>
              <a:rPr lang="en-AU" dirty="0" err="1"/>
              <a:t>dolres</a:t>
            </a:r>
            <a:r>
              <a:rPr lang="en-AU" dirty="0"/>
              <a:t> </a:t>
            </a:r>
            <a:r>
              <a:rPr lang="en-AU" dirty="0" err="1"/>
              <a:t>melior</a:t>
            </a:r>
            <a:r>
              <a:rPr lang="en-AU" dirty="0"/>
              <a:t> non </a:t>
            </a:r>
            <a:r>
              <a:rPr lang="en-AU" dirty="0" err="1"/>
              <a:t>tutte</a:t>
            </a:r>
            <a:r>
              <a:rPr lang="en-AU" dirty="0"/>
              <a:t> </a:t>
            </a:r>
            <a:r>
              <a:rPr lang="en-AU" dirty="0" err="1"/>
              <a:t>santotoe</a:t>
            </a:r>
            <a:r>
              <a:rPr lang="en-AU" dirty="0"/>
              <a:t> </a:t>
            </a:r>
            <a:r>
              <a:rPr lang="en-AU" dirty="0" err="1"/>
              <a:t>ehh</a:t>
            </a:r>
            <a:r>
              <a:rPr lang="en-AU" dirty="0"/>
              <a:t> </a:t>
            </a:r>
            <a:r>
              <a:rPr lang="en-AU" dirty="0" err="1"/>
              <a:t>asd</a:t>
            </a:r>
            <a:r>
              <a:rPr lang="en-AU" dirty="0"/>
              <a:t> </a:t>
            </a:r>
            <a:r>
              <a:rPr lang="en-AU" dirty="0" err="1"/>
              <a:t>gcia</a:t>
            </a:r>
            <a:r>
              <a:rPr lang="en-AU" dirty="0"/>
              <a:t> </a:t>
            </a:r>
            <a:r>
              <a:rPr lang="en-AU" dirty="0" err="1"/>
              <a:t>idu</a:t>
            </a:r>
            <a:r>
              <a:rPr lang="en-AU" dirty="0"/>
              <a:t> </a:t>
            </a:r>
            <a:r>
              <a:rPr lang="en-AU" dirty="0" err="1"/>
              <a:t>ciuw</a:t>
            </a:r>
            <a:r>
              <a:rPr lang="en-AU" dirty="0"/>
              <a:t> </a:t>
            </a:r>
            <a:r>
              <a:rPr lang="en-AU" dirty="0" err="1"/>
              <a:t>sfdoh</a:t>
            </a:r>
            <a:r>
              <a:rPr lang="en-AU" dirty="0"/>
              <a:t> me</a:t>
            </a:r>
            <a:br>
              <a:rPr lang="en-AU" dirty="0"/>
            </a:br>
            <a:r>
              <a:rPr lang="en-AU" dirty="0" err="1"/>
              <a:t>lior</a:t>
            </a:r>
            <a:r>
              <a:rPr lang="en-AU" dirty="0"/>
              <a:t> non </a:t>
            </a:r>
            <a:r>
              <a:rPr lang="en-AU" dirty="0" err="1"/>
              <a:t>tutte</a:t>
            </a:r>
            <a:r>
              <a:rPr lang="en-AU" dirty="0"/>
              <a:t> </a:t>
            </a:r>
            <a:r>
              <a:rPr lang="en-AU" dirty="0" err="1"/>
              <a:t>santotoe</a:t>
            </a:r>
            <a:r>
              <a:rPr lang="en-AU" dirty="0"/>
              <a:t> </a:t>
            </a:r>
            <a:r>
              <a:rPr lang="en-AU" dirty="0" err="1"/>
              <a:t>ehh</a:t>
            </a:r>
            <a:r>
              <a:rPr lang="en-AU" dirty="0"/>
              <a:t> </a:t>
            </a:r>
            <a:r>
              <a:rPr lang="en-AU" dirty="0" err="1"/>
              <a:t>asd</a:t>
            </a:r>
            <a:r>
              <a:rPr lang="en-AU" dirty="0"/>
              <a:t> </a:t>
            </a:r>
            <a:r>
              <a:rPr lang="en-AU" dirty="0" err="1"/>
              <a:t>gcia</a:t>
            </a:r>
            <a:r>
              <a:rPr lang="en-AU" dirty="0"/>
              <a:t> </a:t>
            </a:r>
            <a:r>
              <a:rPr lang="en-AU" dirty="0" err="1"/>
              <a:t>idu</a:t>
            </a:r>
            <a:r>
              <a:rPr lang="en-AU" dirty="0"/>
              <a:t> </a:t>
            </a:r>
            <a:r>
              <a:rPr lang="en-AU" dirty="0" err="1"/>
              <a:t>ciuw</a:t>
            </a:r>
            <a:r>
              <a:rPr lang="en-AU" dirty="0"/>
              <a:t> </a:t>
            </a:r>
            <a:r>
              <a:rPr lang="en-AU" dirty="0" err="1"/>
              <a:t>sfdoh</a:t>
            </a:r>
            <a:r>
              <a:rPr lang="en-AU" dirty="0"/>
              <a:t> </a:t>
            </a:r>
            <a:r>
              <a:rPr lang="en-AU" dirty="0" err="1"/>
              <a:t>melior</a:t>
            </a:r>
            <a:r>
              <a:rPr lang="en-AU" dirty="0"/>
              <a:t> non </a:t>
            </a:r>
            <a:r>
              <a:rPr lang="en-AU" dirty="0" err="1"/>
              <a:t>tutte</a:t>
            </a:r>
            <a:r>
              <a:rPr lang="en-AU" dirty="0"/>
              <a:t> </a:t>
            </a:r>
            <a:r>
              <a:rPr lang="en-AU" dirty="0" err="1"/>
              <a:t>santotoe</a:t>
            </a:r>
            <a:r>
              <a:rPr lang="en-AU" dirty="0"/>
              <a:t> </a:t>
            </a:r>
            <a:br>
              <a:rPr lang="en-AU" dirty="0"/>
            </a:br>
            <a:r>
              <a:rPr lang="en-AU" dirty="0" err="1"/>
              <a:t>ehh</a:t>
            </a:r>
            <a:r>
              <a:rPr lang="en-AU" dirty="0"/>
              <a:t> </a:t>
            </a:r>
            <a:r>
              <a:rPr lang="en-AU" dirty="0" err="1"/>
              <a:t>asd</a:t>
            </a:r>
            <a:r>
              <a:rPr lang="en-AU" dirty="0"/>
              <a:t> </a:t>
            </a:r>
            <a:r>
              <a:rPr lang="en-AU" dirty="0" err="1"/>
              <a:t>gcia</a:t>
            </a:r>
            <a:r>
              <a:rPr lang="en-AU" dirty="0"/>
              <a:t> </a:t>
            </a:r>
            <a:r>
              <a:rPr lang="en-AU" dirty="0" err="1"/>
              <a:t>idu</a:t>
            </a:r>
            <a:r>
              <a:rPr lang="en-AU" dirty="0"/>
              <a:t> </a:t>
            </a:r>
            <a:r>
              <a:rPr lang="en-AU" dirty="0" err="1"/>
              <a:t>ciuw</a:t>
            </a:r>
            <a:r>
              <a:rPr lang="en-AU" dirty="0"/>
              <a:t> </a:t>
            </a:r>
            <a:r>
              <a:rPr lang="en-AU" dirty="0" err="1"/>
              <a:t>sfdoh</a:t>
            </a:r>
            <a:r>
              <a:rPr lang="en-AU" dirty="0"/>
              <a:t>.</a:t>
            </a:r>
          </a:p>
        </p:txBody>
      </p:sp>
    </p:spTree>
    <p:extLst>
      <p:ext uri="{BB962C8B-B14F-4D97-AF65-F5344CB8AC3E}">
        <p14:creationId xmlns:p14="http://schemas.microsoft.com/office/powerpoint/2010/main" val="237705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Click to edit Master title style</a:t>
            </a:r>
            <a:endParaRPr lang="en-US" dirty="0"/>
          </a:p>
        </p:txBody>
      </p:sp>
      <p:sp>
        <p:nvSpPr>
          <p:cNvPr id="3" name="Slide Number Placeholder 2"/>
          <p:cNvSpPr>
            <a:spLocks noGrp="1"/>
          </p:cNvSpPr>
          <p:nvPr>
            <p:ph type="sldNum" sz="quarter" idx="10"/>
          </p:nvPr>
        </p:nvSpPr>
        <p:spPr/>
        <p:txBody>
          <a:bodyPr/>
          <a:lstStyle/>
          <a:p>
            <a:fld id="{D263D112-7C89-384D-B4FC-664FC949D667}" type="slidenum">
              <a:rPr lang="en-US" smtClean="0"/>
              <a:pPr/>
              <a:t>‹#›</a:t>
            </a:fld>
            <a:endParaRPr lang="en-US" dirty="0"/>
          </a:p>
        </p:txBody>
      </p:sp>
      <p:sp>
        <p:nvSpPr>
          <p:cNvPr id="5" name="Text Placeholder 12"/>
          <p:cNvSpPr>
            <a:spLocks noGrp="1"/>
          </p:cNvSpPr>
          <p:nvPr>
            <p:ph type="body" sz="quarter" idx="29" hasCustomPrompt="1"/>
          </p:nvPr>
        </p:nvSpPr>
        <p:spPr>
          <a:xfrm>
            <a:off x="460072" y="635001"/>
            <a:ext cx="6397928" cy="399143"/>
          </a:xfrm>
        </p:spPr>
        <p:txBody>
          <a:bodyPr wrap="none">
            <a:normAutofit/>
          </a:bodyPr>
          <a:lstStyle>
            <a:lvl1pPr>
              <a:defRPr sz="1800"/>
            </a:lvl1pPr>
          </a:lstStyle>
          <a:p>
            <a:pPr lvl="0"/>
            <a:r>
              <a:rPr lang="en-AU" dirty="0"/>
              <a:t>SUBHEAD</a:t>
            </a:r>
          </a:p>
        </p:txBody>
      </p:sp>
      <p:sp>
        <p:nvSpPr>
          <p:cNvPr id="7" name="Content Placeholder 6"/>
          <p:cNvSpPr>
            <a:spLocks noGrp="1"/>
          </p:cNvSpPr>
          <p:nvPr>
            <p:ph sz="quarter" idx="30" hasCustomPrompt="1"/>
          </p:nvPr>
        </p:nvSpPr>
        <p:spPr>
          <a:xfrm>
            <a:off x="460376" y="1791608"/>
            <a:ext cx="6435922" cy="2734673"/>
          </a:xfrm>
        </p:spPr>
        <p:txBody>
          <a:bodyPr wrap="none"/>
          <a:lstStyle>
            <a:lvl3pPr>
              <a:lnSpc>
                <a:spcPts val="1300"/>
              </a:lnSpc>
              <a:defRPr>
                <a:solidFill>
                  <a:srgbClr val="800000"/>
                </a:solidFill>
              </a:defRPr>
            </a:lvl3pPr>
            <a:lvl4pPr>
              <a:lnSpc>
                <a:spcPts val="1300"/>
              </a:lnSpc>
              <a:defRPr sz="1400"/>
            </a:lvl4pPr>
            <a:lvl5pPr marL="0" marR="0" indent="0" algn="l" defTabSz="457200" rtl="0" eaLnBrk="1" fontAlgn="auto" latinLnBrk="0" hangingPunct="1">
              <a:lnSpc>
                <a:spcPct val="100000"/>
              </a:lnSpc>
              <a:spcBef>
                <a:spcPct val="20000"/>
              </a:spcBef>
              <a:spcAft>
                <a:spcPts val="0"/>
              </a:spcAft>
              <a:buClrTx/>
              <a:buSzTx/>
              <a:buFontTx/>
              <a:buNone/>
              <a:tabLst/>
              <a:defRPr/>
            </a:lvl5pPr>
          </a:lstStyle>
          <a:p>
            <a:pPr lvl="2"/>
            <a:r>
              <a:rPr lang="en-AU" dirty="0"/>
              <a:t>Third level</a:t>
            </a:r>
          </a:p>
          <a:p>
            <a:pPr lvl="4"/>
            <a:r>
              <a:rPr lang="en-AU" dirty="0" err="1"/>
              <a:t>Lorum</a:t>
            </a:r>
            <a:r>
              <a:rPr lang="en-AU" dirty="0"/>
              <a:t> </a:t>
            </a:r>
            <a:r>
              <a:rPr lang="en-AU" dirty="0" err="1"/>
              <a:t>ipsum</a:t>
            </a:r>
            <a:r>
              <a:rPr lang="en-AU" dirty="0"/>
              <a:t> </a:t>
            </a:r>
            <a:r>
              <a:rPr lang="en-AU" dirty="0" err="1"/>
              <a:t>dolores</a:t>
            </a:r>
            <a:r>
              <a:rPr lang="en-AU" dirty="0"/>
              <a:t> </a:t>
            </a:r>
            <a:r>
              <a:rPr lang="en-AU" dirty="0" err="1"/>
              <a:t>melior</a:t>
            </a:r>
            <a:r>
              <a:rPr lang="en-AU" dirty="0"/>
              <a:t> non </a:t>
            </a:r>
            <a:r>
              <a:rPr lang="en-AU" dirty="0" err="1"/>
              <a:t>tutte</a:t>
            </a:r>
            <a:r>
              <a:rPr lang="en-AU" dirty="0"/>
              <a:t> san </a:t>
            </a:r>
            <a:r>
              <a:rPr lang="en-AU" dirty="0" err="1"/>
              <a:t>toror</a:t>
            </a:r>
            <a:r>
              <a:rPr lang="en-AU" dirty="0"/>
              <a:t> velum anon </a:t>
            </a:r>
            <a:br>
              <a:rPr lang="en-AU" dirty="0"/>
            </a:br>
            <a:r>
              <a:rPr lang="en-AU" dirty="0" err="1"/>
              <a:t>vel</a:t>
            </a:r>
            <a:r>
              <a:rPr lang="en-AU" dirty="0"/>
              <a:t> </a:t>
            </a:r>
            <a:r>
              <a:rPr lang="en-AU" dirty="0" err="1"/>
              <a:t>belici</a:t>
            </a:r>
            <a:r>
              <a:rPr lang="en-AU" dirty="0"/>
              <a:t> </a:t>
            </a:r>
            <a:r>
              <a:rPr lang="en-AU" dirty="0" err="1"/>
              <a:t>doro</a:t>
            </a:r>
            <a:r>
              <a:rPr lang="en-AU" dirty="0"/>
              <a:t> </a:t>
            </a:r>
            <a:r>
              <a:rPr lang="en-AU" dirty="0" err="1"/>
              <a:t>ano</a:t>
            </a:r>
            <a:r>
              <a:rPr lang="en-AU" dirty="0"/>
              <a:t> </a:t>
            </a:r>
            <a:r>
              <a:rPr lang="en-AU" dirty="0" err="1"/>
              <a:t>astro</a:t>
            </a:r>
            <a:r>
              <a:rPr lang="en-AU" dirty="0"/>
              <a:t> </a:t>
            </a:r>
            <a:r>
              <a:rPr lang="en-AU" dirty="0" err="1"/>
              <a:t>il</a:t>
            </a:r>
            <a:r>
              <a:rPr lang="en-AU" dirty="0"/>
              <a:t> </a:t>
            </a:r>
            <a:r>
              <a:rPr lang="en-AU" dirty="0" err="1"/>
              <a:t>tores</a:t>
            </a:r>
            <a:r>
              <a:rPr lang="en-AU" dirty="0"/>
              <a:t> </a:t>
            </a:r>
            <a:r>
              <a:rPr lang="en-AU" dirty="0" err="1"/>
              <a:t>adde</a:t>
            </a:r>
            <a:r>
              <a:rPr lang="en-AU" dirty="0"/>
              <a:t>  </a:t>
            </a:r>
            <a:r>
              <a:rPr lang="en-AU" dirty="0" err="1"/>
              <a:t>eildolores</a:t>
            </a:r>
            <a:r>
              <a:rPr lang="en-AU" dirty="0"/>
              <a:t> </a:t>
            </a:r>
            <a:r>
              <a:rPr lang="en-AU" dirty="0" err="1"/>
              <a:t>melior</a:t>
            </a:r>
            <a:r>
              <a:rPr lang="en-AU" dirty="0"/>
              <a:t> non </a:t>
            </a:r>
            <a:br>
              <a:rPr lang="en-AU" dirty="0"/>
            </a:br>
            <a:r>
              <a:rPr lang="en-AU" dirty="0" err="1"/>
              <a:t>tutte</a:t>
            </a:r>
            <a:r>
              <a:rPr lang="en-AU" dirty="0"/>
              <a:t> san </a:t>
            </a:r>
            <a:r>
              <a:rPr lang="en-AU" dirty="0" err="1"/>
              <a:t>toror</a:t>
            </a:r>
            <a:r>
              <a:rPr lang="en-AU" dirty="0"/>
              <a:t> velum anon </a:t>
            </a:r>
            <a:r>
              <a:rPr lang="en-AU" dirty="0" err="1"/>
              <a:t>vel</a:t>
            </a:r>
            <a:r>
              <a:rPr lang="en-AU" dirty="0"/>
              <a:t> </a:t>
            </a:r>
            <a:r>
              <a:rPr lang="en-AU" dirty="0" err="1"/>
              <a:t>belici</a:t>
            </a:r>
            <a:r>
              <a:rPr lang="en-AU" dirty="0"/>
              <a:t> </a:t>
            </a:r>
            <a:r>
              <a:rPr lang="en-AU" dirty="0" err="1"/>
              <a:t>doro</a:t>
            </a:r>
            <a:r>
              <a:rPr lang="en-AU" dirty="0"/>
              <a:t> </a:t>
            </a:r>
            <a:r>
              <a:rPr lang="en-AU" dirty="0" err="1"/>
              <a:t>ano</a:t>
            </a:r>
            <a:r>
              <a:rPr lang="en-AU" dirty="0"/>
              <a:t> </a:t>
            </a:r>
            <a:r>
              <a:rPr lang="en-AU" dirty="0" err="1"/>
              <a:t>astro</a:t>
            </a:r>
            <a:r>
              <a:rPr lang="en-AU" dirty="0"/>
              <a:t> </a:t>
            </a:r>
            <a:r>
              <a:rPr lang="en-AU" dirty="0" err="1"/>
              <a:t>il</a:t>
            </a:r>
            <a:r>
              <a:rPr lang="en-AU" dirty="0"/>
              <a:t> </a:t>
            </a:r>
            <a:r>
              <a:rPr lang="en-AU" dirty="0" err="1"/>
              <a:t>tores</a:t>
            </a:r>
            <a:r>
              <a:rPr lang="en-AU" dirty="0"/>
              <a:t> </a:t>
            </a:r>
            <a:br>
              <a:rPr lang="en-AU" dirty="0"/>
            </a:br>
            <a:r>
              <a:rPr lang="en-AU" dirty="0" err="1"/>
              <a:t>adde</a:t>
            </a:r>
            <a:r>
              <a:rPr lang="en-AU" dirty="0"/>
              <a:t> a </a:t>
            </a:r>
            <a:r>
              <a:rPr lang="en-AU" dirty="0" err="1"/>
              <a:t>eil</a:t>
            </a:r>
            <a:r>
              <a:rPr lang="en-AU" dirty="0"/>
              <a:t> </a:t>
            </a:r>
            <a:r>
              <a:rPr lang="en-AU" dirty="0" err="1"/>
              <a:t>dolores</a:t>
            </a:r>
            <a:r>
              <a:rPr lang="en-AU" dirty="0"/>
              <a:t> </a:t>
            </a:r>
            <a:r>
              <a:rPr lang="en-AU" dirty="0" err="1"/>
              <a:t>melior</a:t>
            </a:r>
            <a:r>
              <a:rPr lang="en-AU" dirty="0"/>
              <a:t> non </a:t>
            </a:r>
            <a:r>
              <a:rPr lang="en-AU" dirty="0" err="1"/>
              <a:t>tutte</a:t>
            </a:r>
            <a:r>
              <a:rPr lang="en-AU" dirty="0"/>
              <a:t> san </a:t>
            </a:r>
            <a:r>
              <a:rPr lang="en-AU" dirty="0" err="1"/>
              <a:t>toror</a:t>
            </a:r>
            <a:r>
              <a:rPr lang="en-AU" dirty="0"/>
              <a:t> velum anon </a:t>
            </a:r>
            <a:r>
              <a:rPr lang="en-AU" dirty="0" err="1"/>
              <a:t>vel</a:t>
            </a:r>
            <a:r>
              <a:rPr lang="en-AU" dirty="0"/>
              <a:t> </a:t>
            </a:r>
            <a:br>
              <a:rPr lang="en-AU" dirty="0"/>
            </a:br>
            <a:r>
              <a:rPr lang="en-AU" dirty="0" err="1"/>
              <a:t>belici</a:t>
            </a:r>
            <a:r>
              <a:rPr lang="en-AU" dirty="0"/>
              <a:t> </a:t>
            </a:r>
            <a:r>
              <a:rPr lang="en-AU" dirty="0" err="1"/>
              <a:t>doro</a:t>
            </a:r>
            <a:r>
              <a:rPr lang="en-AU" dirty="0"/>
              <a:t> </a:t>
            </a:r>
            <a:r>
              <a:rPr lang="en-AU" dirty="0" err="1"/>
              <a:t>ano</a:t>
            </a:r>
            <a:r>
              <a:rPr lang="en-AU" dirty="0"/>
              <a:t> </a:t>
            </a:r>
            <a:r>
              <a:rPr lang="en-AU" dirty="0" err="1"/>
              <a:t>astro</a:t>
            </a:r>
            <a:r>
              <a:rPr lang="en-AU" dirty="0"/>
              <a:t> </a:t>
            </a:r>
            <a:r>
              <a:rPr lang="en-AU" dirty="0" err="1"/>
              <a:t>il</a:t>
            </a:r>
            <a:r>
              <a:rPr lang="en-AU" dirty="0"/>
              <a:t> </a:t>
            </a:r>
            <a:r>
              <a:rPr lang="en-AU" dirty="0" err="1"/>
              <a:t>tores</a:t>
            </a:r>
            <a:r>
              <a:rPr lang="en-AU" dirty="0"/>
              <a:t> </a:t>
            </a:r>
            <a:r>
              <a:rPr lang="en-AU" dirty="0" err="1"/>
              <a:t>adde</a:t>
            </a:r>
            <a:r>
              <a:rPr lang="en-AU" dirty="0"/>
              <a:t> a </a:t>
            </a:r>
            <a:r>
              <a:rPr lang="en-AU" dirty="0" err="1"/>
              <a:t>eil</a:t>
            </a:r>
            <a:r>
              <a:rPr lang="en-AU" dirty="0"/>
              <a:t>.</a:t>
            </a:r>
          </a:p>
        </p:txBody>
      </p:sp>
      <p:sp>
        <p:nvSpPr>
          <p:cNvPr id="12" name="Picture Placeholder 11"/>
          <p:cNvSpPr>
            <a:spLocks noGrp="1"/>
          </p:cNvSpPr>
          <p:nvPr>
            <p:ph type="pic" sz="quarter" idx="31"/>
          </p:nvPr>
        </p:nvSpPr>
        <p:spPr>
          <a:xfrm>
            <a:off x="7318378" y="1786505"/>
            <a:ext cx="1177925" cy="884635"/>
          </a:xfrm>
        </p:spPr>
        <p:txBody>
          <a:bodyPr/>
          <a:lstStyle/>
          <a:p>
            <a:endParaRPr lang="en-US" dirty="0"/>
          </a:p>
        </p:txBody>
      </p:sp>
    </p:spTree>
    <p:extLst>
      <p:ext uri="{BB962C8B-B14F-4D97-AF65-F5344CB8AC3E}">
        <p14:creationId xmlns:p14="http://schemas.microsoft.com/office/powerpoint/2010/main" val="395564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 Bar">
    <p:spTree>
      <p:nvGrpSpPr>
        <p:cNvPr id="1" name=""/>
        <p:cNvGrpSpPr/>
        <p:nvPr/>
      </p:nvGrpSpPr>
      <p:grpSpPr>
        <a:xfrm>
          <a:off x="0" y="0"/>
          <a:ext cx="0" cy="0"/>
          <a:chOff x="0" y="0"/>
          <a:chExt cx="0" cy="0"/>
        </a:xfrm>
      </p:grpSpPr>
      <p:sp>
        <p:nvSpPr>
          <p:cNvPr id="5" name="Rectangle 4"/>
          <p:cNvSpPr/>
          <p:nvPr userDrawn="1"/>
        </p:nvSpPr>
        <p:spPr>
          <a:xfrm>
            <a:off x="5971592" y="0"/>
            <a:ext cx="3172408" cy="5143499"/>
          </a:xfrm>
          <a:prstGeom prst="rect">
            <a:avLst/>
          </a:prstGeom>
          <a:solidFill>
            <a:srgbClr val="D6D2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MQU_MAS_HOR_RG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6642" y="302518"/>
            <a:ext cx="1595918" cy="477965"/>
          </a:xfrm>
          <a:prstGeom prst="rect">
            <a:avLst/>
          </a:prstGeom>
        </p:spPr>
      </p:pic>
      <p:cxnSp>
        <p:nvCxnSpPr>
          <p:cNvPr id="8" name="Straight Connector 7"/>
          <p:cNvCxnSpPr/>
          <p:nvPr userDrawn="1"/>
        </p:nvCxnSpPr>
        <p:spPr>
          <a:xfrm>
            <a:off x="550333" y="1034143"/>
            <a:ext cx="8067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457200" y="315566"/>
            <a:ext cx="6400800" cy="689429"/>
          </a:xfrm>
        </p:spPr>
        <p:txBody>
          <a:bodyPr/>
          <a:lstStyle/>
          <a:p>
            <a:r>
              <a:rPr lang="en-AU" dirty="0"/>
              <a:t>Click to edit Master title style</a:t>
            </a:r>
            <a:endParaRPr lang="en-US" dirty="0"/>
          </a:p>
        </p:txBody>
      </p:sp>
      <p:sp>
        <p:nvSpPr>
          <p:cNvPr id="13" name="Content Placeholder 6"/>
          <p:cNvSpPr>
            <a:spLocks noGrp="1"/>
          </p:cNvSpPr>
          <p:nvPr>
            <p:ph sz="quarter" idx="13"/>
          </p:nvPr>
        </p:nvSpPr>
        <p:spPr>
          <a:xfrm>
            <a:off x="459620" y="1166327"/>
            <a:ext cx="5427996" cy="3451031"/>
          </a:xfrm>
        </p:spPr>
        <p:txBody>
          <a:bodyPr wrap="none"/>
          <a:lstStyle>
            <a:lvl2pPr>
              <a:defRPr sz="1800"/>
            </a:lvl2pPr>
            <a:lvl3pPr>
              <a:defRPr sz="1800"/>
            </a:lvl3pPr>
            <a:lvl4pPr>
              <a:defRPr sz="1800"/>
            </a:lvl4pPr>
            <a:lvl5pPr>
              <a:defRPr sz="18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4" name="Text Placeholder 13"/>
          <p:cNvSpPr>
            <a:spLocks noGrp="1"/>
          </p:cNvSpPr>
          <p:nvPr>
            <p:ph type="body" sz="quarter" idx="14"/>
          </p:nvPr>
        </p:nvSpPr>
        <p:spPr>
          <a:xfrm>
            <a:off x="457200" y="4767263"/>
            <a:ext cx="2015412" cy="196623"/>
          </a:xfrm>
        </p:spPr>
        <p:txBody>
          <a:bodyPr/>
          <a:lstStyle>
            <a:lvl1pPr>
              <a:defRPr sz="900">
                <a:solidFill>
                  <a:schemeClr val="bg1">
                    <a:lumMod val="65000"/>
                  </a:schemeClr>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302408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de Bar">
    <p:spTree>
      <p:nvGrpSpPr>
        <p:cNvPr id="1" name=""/>
        <p:cNvGrpSpPr/>
        <p:nvPr/>
      </p:nvGrpSpPr>
      <p:grpSpPr>
        <a:xfrm>
          <a:off x="0" y="0"/>
          <a:ext cx="0" cy="0"/>
          <a:chOff x="0" y="0"/>
          <a:chExt cx="0" cy="0"/>
        </a:xfrm>
      </p:grpSpPr>
      <p:sp>
        <p:nvSpPr>
          <p:cNvPr id="5" name="Rectangle 4"/>
          <p:cNvSpPr/>
          <p:nvPr userDrawn="1"/>
        </p:nvSpPr>
        <p:spPr>
          <a:xfrm>
            <a:off x="5971592" y="0"/>
            <a:ext cx="3172408" cy="5143499"/>
          </a:xfrm>
          <a:prstGeom prst="rect">
            <a:avLst/>
          </a:prstGeom>
          <a:solidFill>
            <a:srgbClr val="D6D2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MQU_MAS_HOR_RG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6642" y="302518"/>
            <a:ext cx="1595918" cy="477965"/>
          </a:xfrm>
          <a:prstGeom prst="rect">
            <a:avLst/>
          </a:prstGeom>
        </p:spPr>
      </p:pic>
      <p:cxnSp>
        <p:nvCxnSpPr>
          <p:cNvPr id="8" name="Straight Connector 7"/>
          <p:cNvCxnSpPr/>
          <p:nvPr userDrawn="1"/>
        </p:nvCxnSpPr>
        <p:spPr>
          <a:xfrm>
            <a:off x="550333" y="1034143"/>
            <a:ext cx="8067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10"/>
          </p:nvPr>
        </p:nvSpPr>
        <p:spPr>
          <a:xfrm>
            <a:off x="6092825" y="1138238"/>
            <a:ext cx="2938463" cy="3751262"/>
          </a:xfrm>
        </p:spPr>
        <p:txBody>
          <a:bodyPr/>
          <a:lstStyle>
            <a:lvl1pPr>
              <a:defRPr sz="1600">
                <a:solidFill>
                  <a:schemeClr val="accent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Content Placeholder 6"/>
          <p:cNvSpPr>
            <a:spLocks noGrp="1"/>
          </p:cNvSpPr>
          <p:nvPr>
            <p:ph sz="quarter" idx="13"/>
          </p:nvPr>
        </p:nvSpPr>
        <p:spPr>
          <a:xfrm>
            <a:off x="459620" y="1166327"/>
            <a:ext cx="5427996" cy="3451031"/>
          </a:xfrm>
        </p:spPr>
        <p:txBody>
          <a:bodyPr wrap="square"/>
          <a:lstStyle>
            <a:lvl2pPr>
              <a:defRPr sz="1800"/>
            </a:lvl2pPr>
            <a:lvl3pPr>
              <a:defRPr sz="1800"/>
            </a:lvl3pPr>
            <a:lvl4pPr>
              <a:defRPr sz="1800"/>
            </a:lvl4pPr>
            <a:lvl5pPr>
              <a:defRPr sz="18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0" name="Title 1"/>
          <p:cNvSpPr>
            <a:spLocks noGrp="1"/>
          </p:cNvSpPr>
          <p:nvPr>
            <p:ph type="title"/>
          </p:nvPr>
        </p:nvSpPr>
        <p:spPr>
          <a:xfrm>
            <a:off x="457200" y="315566"/>
            <a:ext cx="6400800" cy="689429"/>
          </a:xfrm>
        </p:spPr>
        <p:txBody>
          <a:bodyPr/>
          <a:lstStyle/>
          <a:p>
            <a:r>
              <a:rPr lang="en-AU" dirty="0"/>
              <a:t>Click to edit Master title style</a:t>
            </a:r>
            <a:endParaRPr lang="en-US" dirty="0"/>
          </a:p>
        </p:txBody>
      </p:sp>
      <p:sp>
        <p:nvSpPr>
          <p:cNvPr id="11" name="Text Placeholder 13"/>
          <p:cNvSpPr>
            <a:spLocks noGrp="1"/>
          </p:cNvSpPr>
          <p:nvPr>
            <p:ph type="body" sz="quarter" idx="14"/>
          </p:nvPr>
        </p:nvSpPr>
        <p:spPr>
          <a:xfrm>
            <a:off x="-25051" y="4955153"/>
            <a:ext cx="2015412" cy="196623"/>
          </a:xfrm>
        </p:spPr>
        <p:txBody>
          <a:bodyPr/>
          <a:lstStyle>
            <a:lvl1pPr>
              <a:defRPr sz="600">
                <a:solidFill>
                  <a:schemeClr val="bg1">
                    <a:lumMod val="65000"/>
                  </a:schemeClr>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25069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ide Bar">
    <p:spTree>
      <p:nvGrpSpPr>
        <p:cNvPr id="1" name=""/>
        <p:cNvGrpSpPr/>
        <p:nvPr/>
      </p:nvGrpSpPr>
      <p:grpSpPr>
        <a:xfrm>
          <a:off x="0" y="0"/>
          <a:ext cx="0" cy="0"/>
          <a:chOff x="0" y="0"/>
          <a:chExt cx="0" cy="0"/>
        </a:xfrm>
      </p:grpSpPr>
      <p:sp>
        <p:nvSpPr>
          <p:cNvPr id="5" name="Rectangle 4"/>
          <p:cNvSpPr/>
          <p:nvPr userDrawn="1"/>
        </p:nvSpPr>
        <p:spPr>
          <a:xfrm>
            <a:off x="5971592" y="0"/>
            <a:ext cx="3172408" cy="51434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MQU_MAS_HOR_RG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6642" y="302518"/>
            <a:ext cx="1595918" cy="477965"/>
          </a:xfrm>
          <a:prstGeom prst="rect">
            <a:avLst/>
          </a:prstGeom>
        </p:spPr>
      </p:pic>
      <p:cxnSp>
        <p:nvCxnSpPr>
          <p:cNvPr id="8" name="Straight Connector 7"/>
          <p:cNvCxnSpPr/>
          <p:nvPr userDrawn="1"/>
        </p:nvCxnSpPr>
        <p:spPr>
          <a:xfrm>
            <a:off x="550333" y="1034143"/>
            <a:ext cx="8067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10"/>
          </p:nvPr>
        </p:nvSpPr>
        <p:spPr>
          <a:xfrm>
            <a:off x="6092825" y="1138238"/>
            <a:ext cx="2938463" cy="3751262"/>
          </a:xfrm>
        </p:spPr>
        <p:txBody>
          <a:bodyPr/>
          <a:lstStyle>
            <a:lvl1pPr>
              <a:defRPr sz="1600">
                <a:solidFill>
                  <a:schemeClr val="accent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Content Placeholder 6"/>
          <p:cNvSpPr>
            <a:spLocks noGrp="1"/>
          </p:cNvSpPr>
          <p:nvPr>
            <p:ph sz="quarter" idx="13"/>
          </p:nvPr>
        </p:nvSpPr>
        <p:spPr>
          <a:xfrm>
            <a:off x="459620" y="1166327"/>
            <a:ext cx="5427996" cy="3451031"/>
          </a:xfrm>
        </p:spPr>
        <p:txBody>
          <a:bodyPr wrap="square"/>
          <a:lstStyle>
            <a:lvl2pPr>
              <a:defRPr sz="1800"/>
            </a:lvl2pPr>
            <a:lvl3pPr>
              <a:defRPr sz="1800"/>
            </a:lvl3pPr>
            <a:lvl4pPr>
              <a:defRPr sz="1800"/>
            </a:lvl4pPr>
            <a:lvl5pPr>
              <a:defRPr sz="18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0" name="Title 1"/>
          <p:cNvSpPr>
            <a:spLocks noGrp="1"/>
          </p:cNvSpPr>
          <p:nvPr>
            <p:ph type="title"/>
          </p:nvPr>
        </p:nvSpPr>
        <p:spPr>
          <a:xfrm>
            <a:off x="457200" y="315566"/>
            <a:ext cx="6400800" cy="689429"/>
          </a:xfrm>
        </p:spPr>
        <p:txBody>
          <a:bodyPr/>
          <a:lstStyle/>
          <a:p>
            <a:r>
              <a:rPr lang="en-AU" dirty="0"/>
              <a:t>Click to edit Master title style</a:t>
            </a:r>
            <a:endParaRPr lang="en-US" dirty="0"/>
          </a:p>
        </p:txBody>
      </p:sp>
      <p:sp>
        <p:nvSpPr>
          <p:cNvPr id="11" name="Text Placeholder 13"/>
          <p:cNvSpPr>
            <a:spLocks noGrp="1"/>
          </p:cNvSpPr>
          <p:nvPr>
            <p:ph type="body" sz="quarter" idx="14"/>
          </p:nvPr>
        </p:nvSpPr>
        <p:spPr>
          <a:xfrm>
            <a:off x="457200" y="4767263"/>
            <a:ext cx="2015412" cy="196623"/>
          </a:xfrm>
        </p:spPr>
        <p:txBody>
          <a:bodyPr/>
          <a:lstStyle>
            <a:lvl1pPr>
              <a:defRPr sz="600">
                <a:solidFill>
                  <a:schemeClr val="bg1">
                    <a:lumMod val="65000"/>
                  </a:schemeClr>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364602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MQU_MAS_HOR_RGB_LOGO.png"/>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066642" y="302518"/>
            <a:ext cx="1595918" cy="477965"/>
          </a:xfrm>
          <a:prstGeom prst="rect">
            <a:avLst/>
          </a:prstGeom>
        </p:spPr>
      </p:pic>
      <p:sp>
        <p:nvSpPr>
          <p:cNvPr id="2" name="Title Placeholder 1"/>
          <p:cNvSpPr>
            <a:spLocks noGrp="1"/>
          </p:cNvSpPr>
          <p:nvPr>
            <p:ph type="title"/>
          </p:nvPr>
        </p:nvSpPr>
        <p:spPr>
          <a:xfrm>
            <a:off x="457200" y="315566"/>
            <a:ext cx="6400800" cy="689429"/>
          </a:xfrm>
          <a:prstGeom prst="rect">
            <a:avLst/>
          </a:prstGeom>
        </p:spPr>
        <p:txBody>
          <a:bodyPr vert="horz" wrap="none" lIns="91440" tIns="45720" rIns="91440" bIns="45720" rtlCol="0" anchor="b" anchorCtr="0">
            <a:noAutofit/>
          </a:bodyPr>
          <a:lstStyle/>
          <a:p>
            <a:r>
              <a:rPr lang="en-AU" dirty="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wrap="none" lIns="91440" tIns="45720" rIns="91440" bIns="45720" rtlCol="0">
            <a:no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3" name="TextBox 12"/>
          <p:cNvSpPr txBox="1"/>
          <p:nvPr userDrawn="1"/>
        </p:nvSpPr>
        <p:spPr>
          <a:xfrm>
            <a:off x="628952" y="775607"/>
            <a:ext cx="914400" cy="685800"/>
          </a:xfrm>
          <a:prstGeom prst="rect">
            <a:avLst/>
          </a:prstGeom>
        </p:spPr>
        <p:txBody>
          <a:bodyPr vert="horz" wrap="none" lIns="91440" tIns="45720" rIns="91440" bIns="45720" rtlCol="0">
            <a:normAutofit/>
          </a:bodyPr>
          <a:lstStyle/>
          <a:p>
            <a:endParaRPr lang="en-US" dirty="0"/>
          </a:p>
        </p:txBody>
      </p:sp>
      <p:sp>
        <p:nvSpPr>
          <p:cNvPr id="20" name="TextBox 19"/>
          <p:cNvSpPr txBox="1"/>
          <p:nvPr userDrawn="1"/>
        </p:nvSpPr>
        <p:spPr>
          <a:xfrm>
            <a:off x="7505095" y="4803322"/>
            <a:ext cx="914400" cy="685800"/>
          </a:xfrm>
          <a:prstGeom prst="rect">
            <a:avLst/>
          </a:prstGeom>
        </p:spPr>
        <p:txBody>
          <a:bodyPr wrap="none" rtlCol="0">
            <a:normAutofit/>
          </a:bodyPr>
          <a:lstStyle/>
          <a:p>
            <a:endParaRPr lang="en-US" dirty="0"/>
          </a:p>
        </p:txBody>
      </p:sp>
      <p:sp>
        <p:nvSpPr>
          <p:cNvPr id="23" name="Slide Number Placeholder 22"/>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fld id="{D263D112-7C89-384D-B4FC-664FC949D667}" type="slidenum">
              <a:rPr lang="en-US" smtClean="0"/>
              <a:pPr/>
              <a:t>‹#›</a:t>
            </a:fld>
            <a:endParaRPr lang="en-US" dirty="0"/>
          </a:p>
        </p:txBody>
      </p:sp>
      <p:sp>
        <p:nvSpPr>
          <p:cNvPr id="25" name="Date Placeholder 24"/>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r>
              <a:rPr lang="en-US"/>
              <a:t>OFFICE  I  FACULTY  I  DEPARTMENT</a:t>
            </a:r>
            <a:endParaRPr lang="en-US" dirty="0"/>
          </a:p>
        </p:txBody>
      </p:sp>
      <p:cxnSp>
        <p:nvCxnSpPr>
          <p:cNvPr id="10" name="Straight Connector 9"/>
          <p:cNvCxnSpPr/>
          <p:nvPr userDrawn="1"/>
        </p:nvCxnSpPr>
        <p:spPr>
          <a:xfrm>
            <a:off x="550333" y="1034143"/>
            <a:ext cx="8067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2305368"/>
      </p:ext>
    </p:extLst>
  </p:cSld>
  <p:clrMap bg1="lt1" tx1="dk1" bg2="lt2" tx2="dk2" accent1="accent1" accent2="accent2" accent3="accent3" accent4="accent4" accent5="accent5" accent6="accent6" hlink="hlink" folHlink="folHlink"/>
  <p:sldLayoutIdLst>
    <p:sldLayoutId id="2147483686" r:id="rId1"/>
    <p:sldLayoutId id="2147483721" r:id="rId2"/>
    <p:sldLayoutId id="2147483685" r:id="rId3"/>
    <p:sldLayoutId id="2147483687" r:id="rId4"/>
    <p:sldLayoutId id="2147483689" r:id="rId5"/>
    <p:sldLayoutId id="2147483688" r:id="rId6"/>
    <p:sldLayoutId id="2147483722" r:id="rId7"/>
    <p:sldLayoutId id="2147483723" r:id="rId8"/>
    <p:sldLayoutId id="2147483726" r:id="rId9"/>
    <p:sldLayoutId id="2147483690" r:id="rId10"/>
    <p:sldLayoutId id="2147483691" r:id="rId11"/>
    <p:sldLayoutId id="2147483698" r:id="rId12"/>
    <p:sldLayoutId id="2147483699" r:id="rId13"/>
    <p:sldLayoutId id="2147483701" r:id="rId14"/>
    <p:sldLayoutId id="2147483703" r:id="rId15"/>
    <p:sldLayoutId id="2147483720" r:id="rId16"/>
    <p:sldLayoutId id="2147483651" r:id="rId17"/>
    <p:sldLayoutId id="2147483674" r:id="rId18"/>
    <p:sldLayoutId id="2147483673" r:id="rId19"/>
    <p:sldLayoutId id="2147483675" r:id="rId20"/>
    <p:sldLayoutId id="2147483716" r:id="rId21"/>
  </p:sldLayoutIdLst>
  <p:hf hdr="0" ftr="0" dt="0"/>
  <p:txStyles>
    <p:titleStyle>
      <a:lvl1pPr algn="l" defTabSz="457200" rtl="0" eaLnBrk="1" latinLnBrk="0" hangingPunct="1">
        <a:spcBef>
          <a:spcPct val="0"/>
        </a:spcBef>
        <a:buNone/>
        <a:defRPr sz="2400" b="1" kern="1200">
          <a:solidFill>
            <a:schemeClr val="tx1"/>
          </a:solidFill>
          <a:latin typeface="Arial"/>
          <a:ea typeface="+mj-ea"/>
          <a:cs typeface="Arial"/>
        </a:defRPr>
      </a:lvl1pPr>
    </p:titleStyle>
    <p:body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5566"/>
            <a:ext cx="6400800" cy="689429"/>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wrap="none" lIns="91440" tIns="45720" rIns="91440" bIns="45720" rtlCol="0" anchor="b" anchorCtr="0">
            <a:noAutofit/>
          </a:bodyPr>
          <a:lstStyle/>
          <a:p>
            <a:r>
              <a:rPr lang="en-AU" dirty="0"/>
              <a:t>Click to edit Master title style</a:t>
            </a:r>
            <a:endParaRPr lang="en-US" dirty="0"/>
          </a:p>
        </p:txBody>
      </p:sp>
      <p:sp>
        <p:nvSpPr>
          <p:cNvPr id="13" name="TextBox 12"/>
          <p:cNvSpPr txBox="1"/>
          <p:nvPr userDrawn="1"/>
        </p:nvSpPr>
        <p:spPr>
          <a:xfrm>
            <a:off x="628952" y="775607"/>
            <a:ext cx="914400" cy="685800"/>
          </a:xfrm>
          <a:prstGeom prst="rect">
            <a:avLst/>
          </a:prstGeom>
        </p:spPr>
        <p:txBody>
          <a:bodyPr vert="horz" wrap="none" lIns="91440" tIns="45720" rIns="91440" bIns="45720" rtlCol="0">
            <a:normAutofit/>
          </a:bodyPr>
          <a:lstStyle/>
          <a:p>
            <a:endParaRPr lang="en-US" dirty="0"/>
          </a:p>
        </p:txBody>
      </p:sp>
      <p:sp>
        <p:nvSpPr>
          <p:cNvPr id="20" name="TextBox 19"/>
          <p:cNvSpPr txBox="1"/>
          <p:nvPr userDrawn="1"/>
        </p:nvSpPr>
        <p:spPr>
          <a:xfrm>
            <a:off x="7505095" y="4803322"/>
            <a:ext cx="914400" cy="685800"/>
          </a:xfrm>
          <a:prstGeom prst="rect">
            <a:avLst/>
          </a:prstGeom>
        </p:spPr>
        <p:txBody>
          <a:bodyPr wrap="none" rtlCol="0">
            <a:normAutofit/>
          </a:bodyPr>
          <a:lstStyle/>
          <a:p>
            <a:endParaRPr lang="en-US" dirty="0"/>
          </a:p>
        </p:txBody>
      </p:sp>
      <p:sp>
        <p:nvSpPr>
          <p:cNvPr id="23" name="Slide Number Placeholder 22"/>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fld id="{D263D112-7C89-384D-B4FC-664FC949D667}" type="slidenum">
              <a:rPr lang="en-US" smtClean="0"/>
              <a:pPr/>
              <a:t>‹#›</a:t>
            </a:fld>
            <a:endParaRPr lang="en-US" dirty="0"/>
          </a:p>
        </p:txBody>
      </p:sp>
    </p:spTree>
    <p:extLst>
      <p:ext uri="{BB962C8B-B14F-4D97-AF65-F5344CB8AC3E}">
        <p14:creationId xmlns:p14="http://schemas.microsoft.com/office/powerpoint/2010/main" val="293822046"/>
      </p:ext>
    </p:extLst>
  </p:cSld>
  <p:clrMap bg1="lt1" tx1="dk1" bg2="lt2" tx2="dk2" accent1="accent1" accent2="accent2" accent3="accent3" accent4="accent4" accent5="accent5" accent6="accent6" hlink="hlink" folHlink="folHlink"/>
  <p:sldLayoutIdLst>
    <p:sldLayoutId id="2147483725" r:id="rId1"/>
  </p:sldLayoutIdLst>
  <p:hf hdr="0" ftr="0" dt="0"/>
  <p:txStyles>
    <p:titleStyle>
      <a:lvl1pPr algn="l" defTabSz="457200" rtl="0" eaLnBrk="1" latinLnBrk="0" hangingPunct="1">
        <a:spcBef>
          <a:spcPct val="0"/>
        </a:spcBef>
        <a:buNone/>
        <a:defRPr sz="2400" b="1" kern="1200">
          <a:solidFill>
            <a:schemeClr val="tx1"/>
          </a:solidFill>
          <a:latin typeface="Arial"/>
          <a:ea typeface="+mj-ea"/>
          <a:cs typeface="Arial"/>
        </a:defRPr>
      </a:lvl1pPr>
    </p:titleStyle>
    <p:body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primarymakers.com/"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3" y="410632"/>
            <a:ext cx="6567640" cy="489857"/>
          </a:xfrm>
        </p:spPr>
        <p:txBody>
          <a:bodyPr/>
          <a:lstStyle/>
          <a:p>
            <a:r>
              <a:rPr lang="en-US" dirty="0"/>
              <a:t>High Impact Learning and Teaching using 3D Design and 3D Printing in Primary School Makerspaces</a:t>
            </a:r>
          </a:p>
        </p:txBody>
      </p:sp>
      <p:sp>
        <p:nvSpPr>
          <p:cNvPr id="8" name="Text Placeholder 7"/>
          <p:cNvSpPr>
            <a:spLocks noGrp="1"/>
          </p:cNvSpPr>
          <p:nvPr>
            <p:ph type="body" idx="13"/>
          </p:nvPr>
        </p:nvSpPr>
        <p:spPr>
          <a:xfrm>
            <a:off x="457567" y="1052512"/>
            <a:ext cx="7589158" cy="479822"/>
          </a:xfrm>
        </p:spPr>
        <p:txBody>
          <a:bodyPr/>
          <a:lstStyle/>
          <a:p>
            <a:r>
              <a:rPr lang="en-US" sz="1200" dirty="0"/>
              <a:t>A/Prof. Matt Bower</a:t>
            </a:r>
          </a:p>
          <a:p>
            <a:r>
              <a:rPr lang="en-US" sz="1200" dirty="0" err="1"/>
              <a:t>Dr</a:t>
            </a:r>
            <a:r>
              <a:rPr lang="en-US" sz="1200" dirty="0"/>
              <a:t> Michael Stevenson</a:t>
            </a:r>
          </a:p>
          <a:p>
            <a:r>
              <a:rPr lang="en-US" sz="1200" dirty="0"/>
              <a:t>Prof. Garry </a:t>
            </a:r>
            <a:r>
              <a:rPr lang="en-US" sz="1200" dirty="0" err="1"/>
              <a:t>Falloon</a:t>
            </a:r>
            <a:endParaRPr lang="en-US" sz="1200" dirty="0"/>
          </a:p>
          <a:p>
            <a:r>
              <a:rPr lang="en-US" sz="1200" dirty="0" err="1"/>
              <a:t>Dr</a:t>
            </a:r>
            <a:r>
              <a:rPr lang="en-US" sz="1200" dirty="0"/>
              <a:t> Anne Forbes</a:t>
            </a:r>
          </a:p>
          <a:p>
            <a:r>
              <a:rPr lang="en-US" sz="1200" dirty="0" err="1"/>
              <a:t>Dr</a:t>
            </a:r>
            <a:r>
              <a:rPr lang="en-US" sz="1200" dirty="0"/>
              <a:t> Maria </a:t>
            </a:r>
            <a:r>
              <a:rPr lang="en-US" sz="1200" dirty="0" err="1"/>
              <a:t>Hatzigianni</a:t>
            </a:r>
            <a:endParaRPr lang="en-US" sz="1200" dirty="0"/>
          </a:p>
        </p:txBody>
      </p:sp>
      <p:pic>
        <p:nvPicPr>
          <p:cNvPr id="1026" name="Picture 2" descr="Image result for nsw department of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4843" y="918029"/>
            <a:ext cx="1283318" cy="6416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570"/>
          <a:stretch/>
        </p:blipFill>
        <p:spPr>
          <a:xfrm>
            <a:off x="8014826" y="826140"/>
            <a:ext cx="1080000" cy="666249"/>
          </a:xfrm>
          <a:prstGeom prst="rect">
            <a:avLst/>
          </a:prstGeom>
        </p:spPr>
      </p:pic>
      <p:sp>
        <p:nvSpPr>
          <p:cNvPr id="2" name="TextBox 1"/>
          <p:cNvSpPr txBox="1"/>
          <p:nvPr/>
        </p:nvSpPr>
        <p:spPr>
          <a:xfrm>
            <a:off x="7024843" y="860775"/>
            <a:ext cx="1529983" cy="142365"/>
          </a:xfrm>
          <a:prstGeom prst="rect">
            <a:avLst/>
          </a:prstGeom>
        </p:spPr>
        <p:txBody>
          <a:bodyPr vert="horz" wrap="square" lIns="91440" tIns="45720" rIns="91440" bIns="45720" rtlCol="0" anchor="b" anchorCtr="0">
            <a:noAutofit/>
          </a:bodyPr>
          <a:lstStyle/>
          <a:p>
            <a:r>
              <a:rPr lang="en-AU" sz="900" b="1" dirty="0">
                <a:latin typeface="Bahnschrift" panose="020B0502040204020203" pitchFamily="34" charset="0"/>
                <a:cs typeface="Arial"/>
              </a:rPr>
              <a:t>in conjunction with</a:t>
            </a:r>
          </a:p>
        </p:txBody>
      </p:sp>
      <p:sp>
        <p:nvSpPr>
          <p:cNvPr id="4" name="TextBox 3"/>
          <p:cNvSpPr txBox="1"/>
          <p:nvPr/>
        </p:nvSpPr>
        <p:spPr>
          <a:xfrm>
            <a:off x="2392332" y="1371898"/>
            <a:ext cx="6539023" cy="914400"/>
          </a:xfrm>
          <a:prstGeom prst="rect">
            <a:avLst/>
          </a:prstGeom>
        </p:spPr>
        <p:txBody>
          <a:bodyPr vert="horz" wrap="none" lIns="91440" tIns="45720" rIns="91440" bIns="45720" rtlCol="0" anchor="b" anchorCtr="0">
            <a:noAutofit/>
          </a:bodyPr>
          <a:lstStyle/>
          <a:p>
            <a:pPr algn="r"/>
            <a:r>
              <a:rPr lang="en-US" b="1" i="1" dirty="0"/>
              <a:t>Department of Educational Studies, Macquarie University</a:t>
            </a:r>
          </a:p>
        </p:txBody>
      </p:sp>
    </p:spTree>
    <p:extLst>
      <p:ext uri="{BB962C8B-B14F-4D97-AF65-F5344CB8AC3E}">
        <p14:creationId xmlns:p14="http://schemas.microsoft.com/office/powerpoint/2010/main" val="3247048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6FB84BE-C678-4957-8121-D918F4727F59}"/>
              </a:ext>
            </a:extLst>
          </p:cNvPr>
          <p:cNvSpPr>
            <a:spLocks noGrp="1"/>
          </p:cNvSpPr>
          <p:nvPr>
            <p:ph type="body" idx="1"/>
          </p:nvPr>
        </p:nvSpPr>
        <p:spPr/>
        <p:txBody>
          <a:bodyPr/>
          <a:lstStyle/>
          <a:p>
            <a:r>
              <a:rPr lang="en-AU" dirty="0"/>
              <a:t>Results:</a:t>
            </a:r>
          </a:p>
        </p:txBody>
      </p:sp>
      <p:sp>
        <p:nvSpPr>
          <p:cNvPr id="13" name="Text Placeholder 12">
            <a:extLst>
              <a:ext uri="{FF2B5EF4-FFF2-40B4-BE49-F238E27FC236}">
                <a16:creationId xmlns:a16="http://schemas.microsoft.com/office/drawing/2014/main" id="{12A0D83A-A34C-4B6C-AF1E-CC84FF8425B5}"/>
              </a:ext>
            </a:extLst>
          </p:cNvPr>
          <p:cNvSpPr>
            <a:spLocks noGrp="1"/>
          </p:cNvSpPr>
          <p:nvPr>
            <p:ph type="body" idx="13"/>
          </p:nvPr>
        </p:nvSpPr>
        <p:spPr>
          <a:xfrm>
            <a:off x="3612672" y="2496910"/>
            <a:ext cx="5080477" cy="1414689"/>
          </a:xfrm>
        </p:spPr>
        <p:txBody>
          <a:bodyPr/>
          <a:lstStyle/>
          <a:p>
            <a:r>
              <a:rPr lang="en-US" dirty="0"/>
              <a:t>Several learning designs were adopted by the teachers. Three examples are provided below to illustrate the practices observed in teachers’ makerspaces modules.</a:t>
            </a:r>
            <a:endParaRPr lang="en-AU" dirty="0"/>
          </a:p>
        </p:txBody>
      </p:sp>
    </p:spTree>
    <p:extLst>
      <p:ext uri="{BB962C8B-B14F-4D97-AF65-F5344CB8AC3E}">
        <p14:creationId xmlns:p14="http://schemas.microsoft.com/office/powerpoint/2010/main" val="2747113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D7CFB2B-4AC9-4FB3-8CE9-19625CA9FF86}"/>
              </a:ext>
            </a:extLst>
          </p:cNvPr>
          <p:cNvSpPr>
            <a:spLocks noGrp="1"/>
          </p:cNvSpPr>
          <p:nvPr>
            <p:ph sz="quarter" idx="13"/>
          </p:nvPr>
        </p:nvSpPr>
        <p:spPr>
          <a:xfrm>
            <a:off x="459620" y="1166327"/>
            <a:ext cx="5427996" cy="1678473"/>
          </a:xfrm>
          <a:ln>
            <a:noFill/>
          </a:ln>
        </p:spPr>
        <p:txBody>
          <a:bodyPr/>
          <a:lstStyle/>
          <a:p>
            <a:pPr marL="171450" indent="-171450">
              <a:buFont typeface="Arial" panose="020B0604020202020204" pitchFamily="34" charset="0"/>
              <a:buChar char="•"/>
            </a:pPr>
            <a:r>
              <a:rPr lang="en-US" sz="1200" b="1" dirty="0">
                <a:latin typeface="+mn-lt"/>
              </a:rPr>
              <a:t>Narratives</a:t>
            </a:r>
            <a:r>
              <a:rPr lang="en-US" sz="1200" dirty="0">
                <a:latin typeface="+mn-lt"/>
              </a:rPr>
              <a:t> to scaffold the design process and end products, with groups of students allocated a section of a narrative to design and 3D-print characters to function in a shadow puppet class performance text at the end of the unit.</a:t>
            </a:r>
          </a:p>
          <a:p>
            <a:pPr marL="171450" indent="-171450">
              <a:buFont typeface="Arial" panose="020B0604020202020204" pitchFamily="34" charset="0"/>
              <a:buChar char="•"/>
            </a:pPr>
            <a:r>
              <a:rPr lang="en-US" sz="1200" dirty="0">
                <a:latin typeface="+mn-lt"/>
              </a:rPr>
              <a:t>Each narrative section </a:t>
            </a:r>
            <a:r>
              <a:rPr lang="en-US" sz="1200" b="1" dirty="0">
                <a:latin typeface="+mn-lt"/>
              </a:rPr>
              <a:t>scaffolded</a:t>
            </a:r>
            <a:r>
              <a:rPr lang="en-US" sz="1200" dirty="0">
                <a:latin typeface="+mn-lt"/>
              </a:rPr>
              <a:t> to include instructions for group members to follow, with the characters and setting closely matching the events in the narrative. </a:t>
            </a:r>
          </a:p>
          <a:p>
            <a:pPr marL="171450" indent="-171450">
              <a:buFont typeface="Arial" panose="020B0604020202020204" pitchFamily="34" charset="0"/>
              <a:buChar char="•"/>
            </a:pPr>
            <a:r>
              <a:rPr lang="en-US" sz="1200" dirty="0">
                <a:latin typeface="+mn-lt"/>
              </a:rPr>
              <a:t>Teachers </a:t>
            </a:r>
            <a:r>
              <a:rPr lang="en-US" sz="1200" b="1" dirty="0">
                <a:latin typeface="+mn-lt"/>
              </a:rPr>
              <a:t>model </a:t>
            </a:r>
            <a:r>
              <a:rPr lang="en-US" sz="1200" dirty="0">
                <a:latin typeface="+mn-lt"/>
              </a:rPr>
              <a:t>a 2D design of a character in the class’ chosen narrative and explores with students the challenges of ensuring that the design would remain intact when moved and create an effect shadow when placed in the ‘Shadowbox Theatre’.</a:t>
            </a:r>
          </a:p>
          <a:p>
            <a:pPr marL="171450" indent="-171450">
              <a:buFont typeface="Arial" panose="020B0604020202020204" pitchFamily="34" charset="0"/>
              <a:buChar char="•"/>
            </a:pPr>
            <a:r>
              <a:rPr lang="en-US" sz="1200" dirty="0">
                <a:latin typeface="+mn-lt"/>
              </a:rPr>
              <a:t>2D physical prototypes are </a:t>
            </a:r>
            <a:r>
              <a:rPr lang="en-US" sz="1200" b="1" dirty="0">
                <a:latin typeface="+mn-lt"/>
              </a:rPr>
              <a:t>translated</a:t>
            </a:r>
            <a:r>
              <a:rPr lang="en-US" sz="1200" dirty="0">
                <a:latin typeface="+mn-lt"/>
              </a:rPr>
              <a:t> to 3D-printed objects, then tested and evaluated</a:t>
            </a:r>
          </a:p>
          <a:p>
            <a:br>
              <a:rPr lang="en-US" sz="1200" dirty="0">
                <a:latin typeface="+mn-lt"/>
              </a:rPr>
            </a:br>
            <a:endParaRPr lang="en-AU" sz="1200" dirty="0">
              <a:latin typeface="+mn-lt"/>
            </a:endParaRPr>
          </a:p>
        </p:txBody>
      </p:sp>
      <p:sp>
        <p:nvSpPr>
          <p:cNvPr id="5" name="Title 4">
            <a:extLst>
              <a:ext uri="{FF2B5EF4-FFF2-40B4-BE49-F238E27FC236}">
                <a16:creationId xmlns:a16="http://schemas.microsoft.com/office/drawing/2014/main" id="{6BFBF60B-8DE5-435C-9FCB-EFA25524C212}"/>
              </a:ext>
            </a:extLst>
          </p:cNvPr>
          <p:cNvSpPr>
            <a:spLocks noGrp="1"/>
          </p:cNvSpPr>
          <p:nvPr>
            <p:ph type="title"/>
          </p:nvPr>
        </p:nvSpPr>
        <p:spPr/>
        <p:txBody>
          <a:bodyPr/>
          <a:lstStyle/>
          <a:p>
            <a:r>
              <a:rPr lang="en-AU" dirty="0"/>
              <a:t>Case 1: Lighting Up the Shadowbox!</a:t>
            </a:r>
          </a:p>
        </p:txBody>
      </p:sp>
      <p:sp>
        <p:nvSpPr>
          <p:cNvPr id="8" name="Text Placeholder 7">
            <a:extLst>
              <a:ext uri="{FF2B5EF4-FFF2-40B4-BE49-F238E27FC236}">
                <a16:creationId xmlns:a16="http://schemas.microsoft.com/office/drawing/2014/main" id="{681E239C-B03C-4E45-BB59-8BD266844252}"/>
              </a:ext>
            </a:extLst>
          </p:cNvPr>
          <p:cNvSpPr>
            <a:spLocks noGrp="1"/>
          </p:cNvSpPr>
          <p:nvPr>
            <p:ph type="body" sz="quarter" idx="14"/>
          </p:nvPr>
        </p:nvSpPr>
        <p:spPr/>
        <p:txBody>
          <a:bodyPr/>
          <a:lstStyle/>
          <a:p>
            <a:r>
              <a:rPr lang="en-AU" dirty="0"/>
              <a:t>Image: Project Team</a:t>
            </a:r>
          </a:p>
        </p:txBody>
      </p:sp>
      <p:pic>
        <p:nvPicPr>
          <p:cNvPr id="9" name="Content Placeholder 8" descr="2">
            <a:extLst>
              <a:ext uri="{FF2B5EF4-FFF2-40B4-BE49-F238E27FC236}">
                <a16:creationId xmlns:a16="http://schemas.microsoft.com/office/drawing/2014/main" id="{802548A5-A454-4A3E-8E5E-C8B969039142}"/>
              </a:ext>
            </a:extLst>
          </p:cNvPr>
          <p:cNvPicPr>
            <a:picLocks noGrp="1"/>
          </p:cNvPicPr>
          <p:nvPr>
            <p:ph sz="quarter" idx="10"/>
          </p:nvPr>
        </p:nvPicPr>
        <p:blipFill>
          <a:blip r:embed="rId2">
            <a:extLst>
              <a:ext uri="{28A0092B-C50C-407E-A947-70E740481C1C}">
                <a14:useLocalDpi xmlns:a14="http://schemas.microsoft.com/office/drawing/2010/main" val="0"/>
              </a:ext>
            </a:extLst>
          </a:blip>
          <a:srcRect t="6113" b="38409"/>
          <a:stretch>
            <a:fillRect/>
          </a:stretch>
        </p:blipFill>
        <p:spPr bwMode="auto">
          <a:xfrm>
            <a:off x="6061075" y="1166327"/>
            <a:ext cx="2746375" cy="197692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594EEE9-51EA-482D-8C08-14CB4A1B003D}"/>
              </a:ext>
            </a:extLst>
          </p:cNvPr>
          <p:cNvSpPr txBox="1"/>
          <p:nvPr/>
        </p:nvSpPr>
        <p:spPr>
          <a:xfrm>
            <a:off x="6061075" y="3460750"/>
            <a:ext cx="2981325" cy="1435100"/>
          </a:xfrm>
          <a:prstGeom prst="rect">
            <a:avLst/>
          </a:prstGeom>
        </p:spPr>
        <p:txBody>
          <a:bodyPr vert="horz" wrap="square" lIns="91440" tIns="45720" rIns="91440" bIns="45720" rtlCol="0" anchor="b" anchorCtr="0">
            <a:noAutofit/>
          </a:bodyPr>
          <a:lstStyle/>
          <a:p>
            <a:r>
              <a:rPr lang="en-GB" sz="1400" dirty="0">
                <a:solidFill>
                  <a:schemeClr val="accent2">
                    <a:lumMod val="75000"/>
                  </a:schemeClr>
                </a:solidFill>
              </a:rPr>
              <a:t>“…it’s not just the creation – it’s also the application of their design. In our case, it was for shadows cast from a shape. And then looking into that: what makes a good shadow? It really got us deeper into the science-side of light…” </a:t>
            </a:r>
          </a:p>
          <a:p>
            <a:pPr algn="r"/>
            <a:r>
              <a:rPr lang="en-GB" sz="1100" dirty="0">
                <a:solidFill>
                  <a:schemeClr val="accent2">
                    <a:lumMod val="75000"/>
                  </a:schemeClr>
                </a:solidFill>
              </a:rPr>
              <a:t>(Sophie, Year 1 Teacher)</a:t>
            </a:r>
            <a:endParaRPr lang="en-AU" sz="1100" dirty="0">
              <a:solidFill>
                <a:schemeClr val="accent2">
                  <a:lumMod val="75000"/>
                </a:schemeClr>
              </a:solidFill>
            </a:endParaRPr>
          </a:p>
        </p:txBody>
      </p:sp>
      <p:grpSp>
        <p:nvGrpSpPr>
          <p:cNvPr id="48" name="Group 47">
            <a:extLst>
              <a:ext uri="{FF2B5EF4-FFF2-40B4-BE49-F238E27FC236}">
                <a16:creationId xmlns:a16="http://schemas.microsoft.com/office/drawing/2014/main" id="{69C02407-F6E5-4A7A-9D09-E0D59A1022AF}"/>
              </a:ext>
            </a:extLst>
          </p:cNvPr>
          <p:cNvGrpSpPr/>
          <p:nvPr/>
        </p:nvGrpSpPr>
        <p:grpSpPr>
          <a:xfrm>
            <a:off x="654311" y="3383775"/>
            <a:ext cx="5038614" cy="1589049"/>
            <a:chOff x="380158" y="2905594"/>
            <a:chExt cx="5038614" cy="1589049"/>
          </a:xfrm>
        </p:grpSpPr>
        <p:grpSp>
          <p:nvGrpSpPr>
            <p:cNvPr id="30" name="Group 29">
              <a:extLst>
                <a:ext uri="{FF2B5EF4-FFF2-40B4-BE49-F238E27FC236}">
                  <a16:creationId xmlns:a16="http://schemas.microsoft.com/office/drawing/2014/main" id="{412220AA-68F0-4A93-AB1D-2EE4560ED4E7}"/>
                </a:ext>
              </a:extLst>
            </p:cNvPr>
            <p:cNvGrpSpPr/>
            <p:nvPr/>
          </p:nvGrpSpPr>
          <p:grpSpPr>
            <a:xfrm rot="16200000">
              <a:off x="1598102" y="2959128"/>
              <a:ext cx="1589047" cy="1481979"/>
              <a:chOff x="676275" y="2944143"/>
              <a:chExt cx="1285875" cy="1199235"/>
            </a:xfrm>
            <a:solidFill>
              <a:schemeClr val="accent6"/>
            </a:solidFill>
          </p:grpSpPr>
          <p:sp>
            <p:nvSpPr>
              <p:cNvPr id="31" name="Rectangle 30">
                <a:extLst>
                  <a:ext uri="{FF2B5EF4-FFF2-40B4-BE49-F238E27FC236}">
                    <a16:creationId xmlns:a16="http://schemas.microsoft.com/office/drawing/2014/main" id="{25E01262-C740-48CB-929A-8933AC75F6CE}"/>
                  </a:ext>
                </a:extLst>
              </p:cNvPr>
              <p:cNvSpPr/>
              <p:nvPr/>
            </p:nvSpPr>
            <p:spPr>
              <a:xfrm>
                <a:off x="850900" y="3079750"/>
                <a:ext cx="932212" cy="932212"/>
              </a:xfrm>
              <a:prstGeom prst="rect">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32" name="Flowchart: Connector 31">
                <a:extLst>
                  <a:ext uri="{FF2B5EF4-FFF2-40B4-BE49-F238E27FC236}">
                    <a16:creationId xmlns:a16="http://schemas.microsoft.com/office/drawing/2014/main" id="{95D10169-9AAF-48FE-83FB-7F40365A55A3}"/>
                  </a:ext>
                </a:extLst>
              </p:cNvPr>
              <p:cNvSpPr/>
              <p:nvPr/>
            </p:nvSpPr>
            <p:spPr>
              <a:xfrm>
                <a:off x="1120156" y="2944143"/>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3" name="Flowchart: Connector 32">
                <a:extLst>
                  <a:ext uri="{FF2B5EF4-FFF2-40B4-BE49-F238E27FC236}">
                    <a16:creationId xmlns:a16="http://schemas.microsoft.com/office/drawing/2014/main" id="{FD1D0B66-4983-4046-9744-56CF1989B23A}"/>
                  </a:ext>
                </a:extLst>
              </p:cNvPr>
              <p:cNvSpPr/>
              <p:nvPr/>
            </p:nvSpPr>
            <p:spPr>
              <a:xfrm>
                <a:off x="1120156" y="3749678"/>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4" name="Flowchart: Connector 33">
                <a:extLst>
                  <a:ext uri="{FF2B5EF4-FFF2-40B4-BE49-F238E27FC236}">
                    <a16:creationId xmlns:a16="http://schemas.microsoft.com/office/drawing/2014/main" id="{610F6FBC-B9D6-47D7-A5D1-F6564C29E693}"/>
                  </a:ext>
                </a:extLst>
              </p:cNvPr>
              <p:cNvSpPr/>
              <p:nvPr/>
            </p:nvSpPr>
            <p:spPr>
              <a:xfrm>
                <a:off x="1568450" y="3302288"/>
                <a:ext cx="393700" cy="393700"/>
              </a:xfrm>
              <a:prstGeom prst="flowChartConnector">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35" name="Flowchart: Connector 34">
                <a:extLst>
                  <a:ext uri="{FF2B5EF4-FFF2-40B4-BE49-F238E27FC236}">
                    <a16:creationId xmlns:a16="http://schemas.microsoft.com/office/drawing/2014/main" id="{6411BAB8-37D1-42E3-9348-C058C7059562}"/>
                  </a:ext>
                </a:extLst>
              </p:cNvPr>
              <p:cNvSpPr/>
              <p:nvPr/>
            </p:nvSpPr>
            <p:spPr>
              <a:xfrm>
                <a:off x="676275" y="3331611"/>
                <a:ext cx="393700" cy="393700"/>
              </a:xfrm>
              <a:prstGeom prst="flowChartConnector">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19" name="Group 18">
              <a:extLst>
                <a:ext uri="{FF2B5EF4-FFF2-40B4-BE49-F238E27FC236}">
                  <a16:creationId xmlns:a16="http://schemas.microsoft.com/office/drawing/2014/main" id="{203AEC72-A1E8-4589-8CA5-EB686CD2D263}"/>
                </a:ext>
              </a:extLst>
            </p:cNvPr>
            <p:cNvGrpSpPr/>
            <p:nvPr/>
          </p:nvGrpSpPr>
          <p:grpSpPr>
            <a:xfrm>
              <a:off x="380158" y="2959128"/>
              <a:ext cx="1768798" cy="1481979"/>
              <a:chOff x="613932" y="2944143"/>
              <a:chExt cx="1431331" cy="1199235"/>
            </a:xfrm>
            <a:solidFill>
              <a:schemeClr val="accent6"/>
            </a:solidFill>
          </p:grpSpPr>
          <p:sp>
            <p:nvSpPr>
              <p:cNvPr id="13" name="Rectangle 12">
                <a:extLst>
                  <a:ext uri="{FF2B5EF4-FFF2-40B4-BE49-F238E27FC236}">
                    <a16:creationId xmlns:a16="http://schemas.microsoft.com/office/drawing/2014/main" id="{AA095482-4DC1-4B80-BF64-17EA7AB595E8}"/>
                  </a:ext>
                </a:extLst>
              </p:cNvPr>
              <p:cNvSpPr/>
              <p:nvPr/>
            </p:nvSpPr>
            <p:spPr>
              <a:xfrm>
                <a:off x="850900" y="3079750"/>
                <a:ext cx="932212" cy="932212"/>
              </a:xfrm>
              <a:prstGeom prst="rect">
                <a:avLst/>
              </a:prstGeom>
              <a:solidFill>
                <a:srgbClr val="D6001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8" name="Flowchart: Connector 17">
                <a:extLst>
                  <a:ext uri="{FF2B5EF4-FFF2-40B4-BE49-F238E27FC236}">
                    <a16:creationId xmlns:a16="http://schemas.microsoft.com/office/drawing/2014/main" id="{DD29EBF2-2AE0-4810-906B-786FF7C3CF19}"/>
                  </a:ext>
                </a:extLst>
              </p:cNvPr>
              <p:cNvSpPr/>
              <p:nvPr/>
            </p:nvSpPr>
            <p:spPr>
              <a:xfrm>
                <a:off x="1120156" y="2944143"/>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0" name="Flowchart: Connector 19">
                <a:extLst>
                  <a:ext uri="{FF2B5EF4-FFF2-40B4-BE49-F238E27FC236}">
                    <a16:creationId xmlns:a16="http://schemas.microsoft.com/office/drawing/2014/main" id="{B7218DD3-C7A2-454D-B9A4-6CB3AE139954}"/>
                  </a:ext>
                </a:extLst>
              </p:cNvPr>
              <p:cNvSpPr/>
              <p:nvPr/>
            </p:nvSpPr>
            <p:spPr>
              <a:xfrm>
                <a:off x="1120156" y="3749678"/>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1" name="Flowchart: Connector 20">
                <a:extLst>
                  <a:ext uri="{FF2B5EF4-FFF2-40B4-BE49-F238E27FC236}">
                    <a16:creationId xmlns:a16="http://schemas.microsoft.com/office/drawing/2014/main" id="{ADD5284E-EA44-4057-BDB1-3CAAD558AB1E}"/>
                  </a:ext>
                </a:extLst>
              </p:cNvPr>
              <p:cNvSpPr/>
              <p:nvPr/>
            </p:nvSpPr>
            <p:spPr>
              <a:xfrm>
                <a:off x="1651563" y="3349005"/>
                <a:ext cx="393700" cy="393700"/>
              </a:xfrm>
              <a:prstGeom prst="flowChartConnector">
                <a:avLst/>
              </a:prstGeom>
              <a:solidFill>
                <a:srgbClr val="D6001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2" name="Flowchart: Connector 21">
                <a:extLst>
                  <a:ext uri="{FF2B5EF4-FFF2-40B4-BE49-F238E27FC236}">
                    <a16:creationId xmlns:a16="http://schemas.microsoft.com/office/drawing/2014/main" id="{5F8565CB-2F1A-4BE5-9C75-2819F394DDD7}"/>
                  </a:ext>
                </a:extLst>
              </p:cNvPr>
              <p:cNvSpPr/>
              <p:nvPr/>
            </p:nvSpPr>
            <p:spPr>
              <a:xfrm>
                <a:off x="613932" y="3347404"/>
                <a:ext cx="393700" cy="393700"/>
              </a:xfrm>
              <a:prstGeom prst="flowChartConnector">
                <a:avLst/>
              </a:prstGeom>
              <a:solidFill>
                <a:srgbClr val="D6001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36" name="Group 35">
              <a:extLst>
                <a:ext uri="{FF2B5EF4-FFF2-40B4-BE49-F238E27FC236}">
                  <a16:creationId xmlns:a16="http://schemas.microsoft.com/office/drawing/2014/main" id="{8A8C10A4-31CE-43DD-8DF3-D11B85DA9CF9}"/>
                </a:ext>
              </a:extLst>
            </p:cNvPr>
            <p:cNvGrpSpPr/>
            <p:nvPr/>
          </p:nvGrpSpPr>
          <p:grpSpPr>
            <a:xfrm>
              <a:off x="2641473" y="2959737"/>
              <a:ext cx="1782676" cy="1481979"/>
              <a:chOff x="602702" y="2944143"/>
              <a:chExt cx="1442561" cy="1199235"/>
            </a:xfrm>
            <a:solidFill>
              <a:schemeClr val="accent6"/>
            </a:solidFill>
          </p:grpSpPr>
          <p:sp>
            <p:nvSpPr>
              <p:cNvPr id="37" name="Rectangle 36">
                <a:extLst>
                  <a:ext uri="{FF2B5EF4-FFF2-40B4-BE49-F238E27FC236}">
                    <a16:creationId xmlns:a16="http://schemas.microsoft.com/office/drawing/2014/main" id="{81551E66-B087-4A28-89E3-1E7C72154593}"/>
                  </a:ext>
                </a:extLst>
              </p:cNvPr>
              <p:cNvSpPr/>
              <p:nvPr/>
            </p:nvSpPr>
            <p:spPr>
              <a:xfrm>
                <a:off x="850900" y="3079750"/>
                <a:ext cx="932212" cy="932212"/>
              </a:xfrm>
              <a:prstGeom prst="rect">
                <a:avLst/>
              </a:prstGeom>
              <a:solidFill>
                <a:srgbClr val="76232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38" name="Flowchart: Connector 37">
                <a:extLst>
                  <a:ext uri="{FF2B5EF4-FFF2-40B4-BE49-F238E27FC236}">
                    <a16:creationId xmlns:a16="http://schemas.microsoft.com/office/drawing/2014/main" id="{2D73CA6D-358D-4B54-876E-EB4047E5756F}"/>
                  </a:ext>
                </a:extLst>
              </p:cNvPr>
              <p:cNvSpPr/>
              <p:nvPr/>
            </p:nvSpPr>
            <p:spPr>
              <a:xfrm>
                <a:off x="1120156" y="2944143"/>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9" name="Flowchart: Connector 38">
                <a:extLst>
                  <a:ext uri="{FF2B5EF4-FFF2-40B4-BE49-F238E27FC236}">
                    <a16:creationId xmlns:a16="http://schemas.microsoft.com/office/drawing/2014/main" id="{972489B0-E619-4E5D-BFE5-16076BB883DF}"/>
                  </a:ext>
                </a:extLst>
              </p:cNvPr>
              <p:cNvSpPr/>
              <p:nvPr/>
            </p:nvSpPr>
            <p:spPr>
              <a:xfrm>
                <a:off x="1120156" y="3749678"/>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0" name="Flowchart: Connector 39">
                <a:extLst>
                  <a:ext uri="{FF2B5EF4-FFF2-40B4-BE49-F238E27FC236}">
                    <a16:creationId xmlns:a16="http://schemas.microsoft.com/office/drawing/2014/main" id="{8FDE221B-AE20-4278-94C9-EDCC0523C572}"/>
                  </a:ext>
                </a:extLst>
              </p:cNvPr>
              <p:cNvSpPr/>
              <p:nvPr/>
            </p:nvSpPr>
            <p:spPr>
              <a:xfrm>
                <a:off x="1651563" y="3349005"/>
                <a:ext cx="393700" cy="393700"/>
              </a:xfrm>
              <a:prstGeom prst="flowChartConnector">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1" name="Flowchart: Connector 40">
                <a:extLst>
                  <a:ext uri="{FF2B5EF4-FFF2-40B4-BE49-F238E27FC236}">
                    <a16:creationId xmlns:a16="http://schemas.microsoft.com/office/drawing/2014/main" id="{89DA578F-1F44-497B-80CF-3B967C7F94E6}"/>
                  </a:ext>
                </a:extLst>
              </p:cNvPr>
              <p:cNvSpPr/>
              <p:nvPr/>
            </p:nvSpPr>
            <p:spPr>
              <a:xfrm>
                <a:off x="602702" y="3341057"/>
                <a:ext cx="393700" cy="393700"/>
              </a:xfrm>
              <a:prstGeom prst="flowChartConnector">
                <a:avLst/>
              </a:prstGeom>
              <a:solidFill>
                <a:srgbClr val="76232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42" name="Group 41">
              <a:extLst>
                <a:ext uri="{FF2B5EF4-FFF2-40B4-BE49-F238E27FC236}">
                  <a16:creationId xmlns:a16="http://schemas.microsoft.com/office/drawing/2014/main" id="{9E3BD042-5E73-4265-9291-94BAF88BB2E5}"/>
                </a:ext>
              </a:extLst>
            </p:cNvPr>
            <p:cNvGrpSpPr/>
            <p:nvPr/>
          </p:nvGrpSpPr>
          <p:grpSpPr>
            <a:xfrm rot="16200000">
              <a:off x="3876737" y="2952608"/>
              <a:ext cx="1589047" cy="1495023"/>
              <a:chOff x="676275" y="2933588"/>
              <a:chExt cx="1285875" cy="1209790"/>
            </a:xfrm>
            <a:solidFill>
              <a:schemeClr val="accent6"/>
            </a:solidFill>
          </p:grpSpPr>
          <p:sp>
            <p:nvSpPr>
              <p:cNvPr id="43" name="Rectangle 42">
                <a:extLst>
                  <a:ext uri="{FF2B5EF4-FFF2-40B4-BE49-F238E27FC236}">
                    <a16:creationId xmlns:a16="http://schemas.microsoft.com/office/drawing/2014/main" id="{17AC924F-B3D1-4A07-93C1-457265E92D4B}"/>
                  </a:ext>
                </a:extLst>
              </p:cNvPr>
              <p:cNvSpPr/>
              <p:nvPr/>
            </p:nvSpPr>
            <p:spPr>
              <a:xfrm>
                <a:off x="851012" y="3068726"/>
                <a:ext cx="932212" cy="932212"/>
              </a:xfrm>
              <a:prstGeom prst="rect">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44" name="Flowchart: Connector 43">
                <a:extLst>
                  <a:ext uri="{FF2B5EF4-FFF2-40B4-BE49-F238E27FC236}">
                    <a16:creationId xmlns:a16="http://schemas.microsoft.com/office/drawing/2014/main" id="{7E9D0D23-40D5-4468-9104-8130F0FBFED3}"/>
                  </a:ext>
                </a:extLst>
              </p:cNvPr>
              <p:cNvSpPr/>
              <p:nvPr/>
            </p:nvSpPr>
            <p:spPr>
              <a:xfrm>
                <a:off x="1121871" y="2933588"/>
                <a:ext cx="393700" cy="393700"/>
              </a:xfrm>
              <a:prstGeom prst="flowChartConnector">
                <a:avLst/>
              </a:prstGeom>
              <a:solidFill>
                <a:srgbClr val="7623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5" name="Flowchart: Connector 44">
                <a:extLst>
                  <a:ext uri="{FF2B5EF4-FFF2-40B4-BE49-F238E27FC236}">
                    <a16:creationId xmlns:a16="http://schemas.microsoft.com/office/drawing/2014/main" id="{2831766C-7725-44F2-93F4-79D9DD0A3787}"/>
                  </a:ext>
                </a:extLst>
              </p:cNvPr>
              <p:cNvSpPr/>
              <p:nvPr/>
            </p:nvSpPr>
            <p:spPr>
              <a:xfrm>
                <a:off x="1120156" y="3749678"/>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6" name="Flowchart: Connector 45">
                <a:extLst>
                  <a:ext uri="{FF2B5EF4-FFF2-40B4-BE49-F238E27FC236}">
                    <a16:creationId xmlns:a16="http://schemas.microsoft.com/office/drawing/2014/main" id="{DC2EFFEC-A003-457F-B1A3-F11C633CAC8A}"/>
                  </a:ext>
                </a:extLst>
              </p:cNvPr>
              <p:cNvSpPr/>
              <p:nvPr/>
            </p:nvSpPr>
            <p:spPr>
              <a:xfrm>
                <a:off x="1568450" y="3302288"/>
                <a:ext cx="393700" cy="393700"/>
              </a:xfrm>
              <a:prstGeom prst="flowChartConnector">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47" name="Flowchart: Connector 46">
                <a:extLst>
                  <a:ext uri="{FF2B5EF4-FFF2-40B4-BE49-F238E27FC236}">
                    <a16:creationId xmlns:a16="http://schemas.microsoft.com/office/drawing/2014/main" id="{B55FA247-9F93-49B0-BD3C-7ACCD5486F03}"/>
                  </a:ext>
                </a:extLst>
              </p:cNvPr>
              <p:cNvSpPr/>
              <p:nvPr/>
            </p:nvSpPr>
            <p:spPr>
              <a:xfrm>
                <a:off x="676275" y="3331611"/>
                <a:ext cx="393700" cy="393700"/>
              </a:xfrm>
              <a:prstGeom prst="flowChartConnector">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sp>
          <p:nvSpPr>
            <p:cNvPr id="23" name="TextBox 22">
              <a:extLst>
                <a:ext uri="{FF2B5EF4-FFF2-40B4-BE49-F238E27FC236}">
                  <a16:creationId xmlns:a16="http://schemas.microsoft.com/office/drawing/2014/main" id="{79A1B47A-639A-4ED5-80E8-CDA0C1119437}"/>
                </a:ext>
              </a:extLst>
            </p:cNvPr>
            <p:cNvSpPr txBox="1"/>
            <p:nvPr/>
          </p:nvSpPr>
          <p:spPr>
            <a:xfrm>
              <a:off x="726616" y="3581400"/>
              <a:ext cx="1032334" cy="272447"/>
            </a:xfrm>
            <a:prstGeom prst="rect">
              <a:avLst/>
            </a:prstGeom>
          </p:spPr>
          <p:txBody>
            <a:bodyPr vert="horz" wrap="square" lIns="91440" tIns="45720" rIns="91440" bIns="45720" rtlCol="0" anchor="b" anchorCtr="0">
              <a:noAutofit/>
            </a:bodyPr>
            <a:lstStyle/>
            <a:p>
              <a:pPr algn="ctr"/>
              <a:r>
                <a:rPr lang="en-AU" sz="1000" b="1" dirty="0">
                  <a:solidFill>
                    <a:schemeClr val="bg2"/>
                  </a:solidFill>
                  <a:latin typeface="Arial"/>
                  <a:cs typeface="Arial"/>
                </a:rPr>
                <a:t>Narrative</a:t>
              </a:r>
            </a:p>
          </p:txBody>
        </p:sp>
        <p:sp>
          <p:nvSpPr>
            <p:cNvPr id="49" name="TextBox 48">
              <a:extLst>
                <a:ext uri="{FF2B5EF4-FFF2-40B4-BE49-F238E27FC236}">
                  <a16:creationId xmlns:a16="http://schemas.microsoft.com/office/drawing/2014/main" id="{13D3A94B-A3E9-4D0A-9A07-B68EDCEE3C07}"/>
                </a:ext>
              </a:extLst>
            </p:cNvPr>
            <p:cNvSpPr txBox="1"/>
            <p:nvPr/>
          </p:nvSpPr>
          <p:spPr>
            <a:xfrm rot="5400000" flipV="1">
              <a:off x="1873317" y="3535997"/>
              <a:ext cx="1032334" cy="272447"/>
            </a:xfrm>
            <a:prstGeom prst="rect">
              <a:avLst/>
            </a:prstGeom>
          </p:spPr>
          <p:txBody>
            <a:bodyPr vert="horz" wrap="square" lIns="91440" tIns="45720" rIns="91440" bIns="45720" rtlCol="0" anchor="b" anchorCtr="0">
              <a:noAutofit/>
            </a:bodyPr>
            <a:lstStyle/>
            <a:p>
              <a:pPr algn="ctr"/>
              <a:r>
                <a:rPr lang="en-AU" sz="1000" b="1" dirty="0">
                  <a:solidFill>
                    <a:schemeClr val="accent2">
                      <a:lumMod val="75000"/>
                    </a:schemeClr>
                  </a:solidFill>
                  <a:latin typeface="Arial"/>
                  <a:cs typeface="Arial"/>
                </a:rPr>
                <a:t>Scaffolding</a:t>
              </a:r>
            </a:p>
          </p:txBody>
        </p:sp>
        <p:sp>
          <p:nvSpPr>
            <p:cNvPr id="50" name="TextBox 49">
              <a:extLst>
                <a:ext uri="{FF2B5EF4-FFF2-40B4-BE49-F238E27FC236}">
                  <a16:creationId xmlns:a16="http://schemas.microsoft.com/office/drawing/2014/main" id="{AE669665-BC83-410C-82C7-B5CA2F1C07D5}"/>
                </a:ext>
              </a:extLst>
            </p:cNvPr>
            <p:cNvSpPr txBox="1"/>
            <p:nvPr/>
          </p:nvSpPr>
          <p:spPr>
            <a:xfrm>
              <a:off x="3021792" y="3561197"/>
              <a:ext cx="1032334" cy="272447"/>
            </a:xfrm>
            <a:prstGeom prst="rect">
              <a:avLst/>
            </a:prstGeom>
          </p:spPr>
          <p:txBody>
            <a:bodyPr vert="horz" wrap="square" lIns="91440" tIns="45720" rIns="91440" bIns="45720" rtlCol="0" anchor="b" anchorCtr="0">
              <a:noAutofit/>
            </a:bodyPr>
            <a:lstStyle/>
            <a:p>
              <a:pPr algn="ctr"/>
              <a:r>
                <a:rPr lang="en-AU" sz="1000" b="1" dirty="0">
                  <a:solidFill>
                    <a:schemeClr val="bg2"/>
                  </a:solidFill>
                  <a:latin typeface="Arial"/>
                  <a:cs typeface="Arial"/>
                </a:rPr>
                <a:t>Modelling</a:t>
              </a:r>
            </a:p>
          </p:txBody>
        </p:sp>
        <p:sp>
          <p:nvSpPr>
            <p:cNvPr id="51" name="TextBox 50">
              <a:extLst>
                <a:ext uri="{FF2B5EF4-FFF2-40B4-BE49-F238E27FC236}">
                  <a16:creationId xmlns:a16="http://schemas.microsoft.com/office/drawing/2014/main" id="{6205D6D2-C6E4-4E70-A1F1-D8E2BCDA8C82}"/>
                </a:ext>
              </a:extLst>
            </p:cNvPr>
            <p:cNvSpPr txBox="1"/>
            <p:nvPr/>
          </p:nvSpPr>
          <p:spPr>
            <a:xfrm rot="5400000" flipV="1">
              <a:off x="4193211" y="3581400"/>
              <a:ext cx="1032334" cy="272447"/>
            </a:xfrm>
            <a:prstGeom prst="rect">
              <a:avLst/>
            </a:prstGeom>
          </p:spPr>
          <p:txBody>
            <a:bodyPr vert="horz" wrap="square" lIns="91440" tIns="45720" rIns="91440" bIns="45720" rtlCol="0" anchor="b" anchorCtr="0">
              <a:noAutofit/>
            </a:bodyPr>
            <a:lstStyle/>
            <a:p>
              <a:pPr algn="ctr"/>
              <a:r>
                <a:rPr lang="en-AU" sz="1000" b="1" dirty="0">
                  <a:solidFill>
                    <a:schemeClr val="accent2">
                      <a:lumMod val="75000"/>
                    </a:schemeClr>
                  </a:solidFill>
                  <a:latin typeface="Arial"/>
                  <a:cs typeface="Arial"/>
                </a:rPr>
                <a:t>2D-3D Translation</a:t>
              </a:r>
            </a:p>
          </p:txBody>
        </p:sp>
      </p:grpSp>
    </p:spTree>
    <p:extLst>
      <p:ext uri="{BB962C8B-B14F-4D97-AF65-F5344CB8AC3E}">
        <p14:creationId xmlns:p14="http://schemas.microsoft.com/office/powerpoint/2010/main" val="209132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0B79DB-206A-4070-8BC2-FB3527845F6C}"/>
              </a:ext>
            </a:extLst>
          </p:cNvPr>
          <p:cNvSpPr>
            <a:spLocks noGrp="1"/>
          </p:cNvSpPr>
          <p:nvPr>
            <p:ph type="title"/>
          </p:nvPr>
        </p:nvSpPr>
        <p:spPr/>
        <p:txBody>
          <a:bodyPr/>
          <a:lstStyle/>
          <a:p>
            <a:r>
              <a:rPr lang="en-AU" dirty="0"/>
              <a:t>Case 2: Maker Time!</a:t>
            </a:r>
          </a:p>
        </p:txBody>
      </p:sp>
      <p:sp>
        <p:nvSpPr>
          <p:cNvPr id="5" name="Text Placeholder 4">
            <a:extLst>
              <a:ext uri="{FF2B5EF4-FFF2-40B4-BE49-F238E27FC236}">
                <a16:creationId xmlns:a16="http://schemas.microsoft.com/office/drawing/2014/main" id="{C213D5B8-668D-4EB8-AC3A-003F71A758E2}"/>
              </a:ext>
            </a:extLst>
          </p:cNvPr>
          <p:cNvSpPr>
            <a:spLocks noGrp="1"/>
          </p:cNvSpPr>
          <p:nvPr>
            <p:ph type="body" sz="quarter" idx="14"/>
          </p:nvPr>
        </p:nvSpPr>
        <p:spPr/>
        <p:txBody>
          <a:bodyPr/>
          <a:lstStyle/>
          <a:p>
            <a:r>
              <a:rPr lang="en-AU" dirty="0"/>
              <a:t>Image: Project Team</a:t>
            </a:r>
          </a:p>
        </p:txBody>
      </p:sp>
      <p:grpSp>
        <p:nvGrpSpPr>
          <p:cNvPr id="30" name="Group 29">
            <a:extLst>
              <a:ext uri="{FF2B5EF4-FFF2-40B4-BE49-F238E27FC236}">
                <a16:creationId xmlns:a16="http://schemas.microsoft.com/office/drawing/2014/main" id="{C73619DD-8CF3-4F9C-9511-20D9B62A5BFC}"/>
              </a:ext>
            </a:extLst>
          </p:cNvPr>
          <p:cNvGrpSpPr/>
          <p:nvPr/>
        </p:nvGrpSpPr>
        <p:grpSpPr>
          <a:xfrm>
            <a:off x="112712" y="1480896"/>
            <a:ext cx="2986088" cy="2754554"/>
            <a:chOff x="380158" y="1757794"/>
            <a:chExt cx="2892478" cy="2736846"/>
          </a:xfrm>
        </p:grpSpPr>
        <p:grpSp>
          <p:nvGrpSpPr>
            <p:cNvPr id="6" name="Group 5">
              <a:extLst>
                <a:ext uri="{FF2B5EF4-FFF2-40B4-BE49-F238E27FC236}">
                  <a16:creationId xmlns:a16="http://schemas.microsoft.com/office/drawing/2014/main" id="{B6E9AD4A-1050-4A9B-920B-FF1C08B03D10}"/>
                </a:ext>
              </a:extLst>
            </p:cNvPr>
            <p:cNvGrpSpPr/>
            <p:nvPr/>
          </p:nvGrpSpPr>
          <p:grpSpPr>
            <a:xfrm rot="16200000">
              <a:off x="1583869" y="2973359"/>
              <a:ext cx="1589047" cy="1453515"/>
              <a:chOff x="676275" y="2944143"/>
              <a:chExt cx="1285875" cy="1199235"/>
            </a:xfrm>
            <a:solidFill>
              <a:schemeClr val="accent6"/>
            </a:solidFill>
          </p:grpSpPr>
          <p:sp>
            <p:nvSpPr>
              <p:cNvPr id="7" name="Rectangle 6">
                <a:extLst>
                  <a:ext uri="{FF2B5EF4-FFF2-40B4-BE49-F238E27FC236}">
                    <a16:creationId xmlns:a16="http://schemas.microsoft.com/office/drawing/2014/main" id="{2B783154-AF5F-4F97-BBB5-F51AF930C39A}"/>
                  </a:ext>
                </a:extLst>
              </p:cNvPr>
              <p:cNvSpPr/>
              <p:nvPr/>
            </p:nvSpPr>
            <p:spPr>
              <a:xfrm>
                <a:off x="857637" y="3079749"/>
                <a:ext cx="932212" cy="962788"/>
              </a:xfrm>
              <a:prstGeom prst="rect">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8" name="Flowchart: Connector 7">
                <a:extLst>
                  <a:ext uri="{FF2B5EF4-FFF2-40B4-BE49-F238E27FC236}">
                    <a16:creationId xmlns:a16="http://schemas.microsoft.com/office/drawing/2014/main" id="{B4DEDD5F-3A8F-4E1C-B74B-626180E2EA74}"/>
                  </a:ext>
                </a:extLst>
              </p:cNvPr>
              <p:cNvSpPr/>
              <p:nvPr/>
            </p:nvSpPr>
            <p:spPr>
              <a:xfrm>
                <a:off x="1120156" y="2944143"/>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9" name="Flowchart: Connector 8">
                <a:extLst>
                  <a:ext uri="{FF2B5EF4-FFF2-40B4-BE49-F238E27FC236}">
                    <a16:creationId xmlns:a16="http://schemas.microsoft.com/office/drawing/2014/main" id="{42DD9C10-0534-407D-8165-B952E4532675}"/>
                  </a:ext>
                </a:extLst>
              </p:cNvPr>
              <p:cNvSpPr/>
              <p:nvPr/>
            </p:nvSpPr>
            <p:spPr>
              <a:xfrm>
                <a:off x="1120156" y="3749678"/>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0" name="Flowchart: Connector 9">
                <a:extLst>
                  <a:ext uri="{FF2B5EF4-FFF2-40B4-BE49-F238E27FC236}">
                    <a16:creationId xmlns:a16="http://schemas.microsoft.com/office/drawing/2014/main" id="{A1BA297C-8288-41B2-916D-9025F4892BA0}"/>
                  </a:ext>
                </a:extLst>
              </p:cNvPr>
              <p:cNvSpPr/>
              <p:nvPr/>
            </p:nvSpPr>
            <p:spPr>
              <a:xfrm>
                <a:off x="1568450" y="3302288"/>
                <a:ext cx="393700" cy="393700"/>
              </a:xfrm>
              <a:prstGeom prst="flowChartConnector">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1" name="Flowchart: Connector 10">
                <a:extLst>
                  <a:ext uri="{FF2B5EF4-FFF2-40B4-BE49-F238E27FC236}">
                    <a16:creationId xmlns:a16="http://schemas.microsoft.com/office/drawing/2014/main" id="{5107A91C-48CD-47DA-A616-27D14D03BE70}"/>
                  </a:ext>
                </a:extLst>
              </p:cNvPr>
              <p:cNvSpPr/>
              <p:nvPr/>
            </p:nvSpPr>
            <p:spPr>
              <a:xfrm>
                <a:off x="676275" y="3331611"/>
                <a:ext cx="393700" cy="393700"/>
              </a:xfrm>
              <a:prstGeom prst="flowChartConnector">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12" name="Group 11">
              <a:extLst>
                <a:ext uri="{FF2B5EF4-FFF2-40B4-BE49-F238E27FC236}">
                  <a16:creationId xmlns:a16="http://schemas.microsoft.com/office/drawing/2014/main" id="{B703B820-F718-4EA9-A3C4-D30AC65CB6C3}"/>
                </a:ext>
              </a:extLst>
            </p:cNvPr>
            <p:cNvGrpSpPr/>
            <p:nvPr/>
          </p:nvGrpSpPr>
          <p:grpSpPr>
            <a:xfrm>
              <a:off x="380158" y="2959128"/>
              <a:ext cx="1768798" cy="1481979"/>
              <a:chOff x="613932" y="2944143"/>
              <a:chExt cx="1431331" cy="1199235"/>
            </a:xfrm>
            <a:solidFill>
              <a:schemeClr val="accent6"/>
            </a:solidFill>
          </p:grpSpPr>
          <p:sp>
            <p:nvSpPr>
              <p:cNvPr id="13" name="Rectangle 12">
                <a:extLst>
                  <a:ext uri="{FF2B5EF4-FFF2-40B4-BE49-F238E27FC236}">
                    <a16:creationId xmlns:a16="http://schemas.microsoft.com/office/drawing/2014/main" id="{7040D01B-79DD-4B73-BEA1-29B2B797FDA5}"/>
                  </a:ext>
                </a:extLst>
              </p:cNvPr>
              <p:cNvSpPr/>
              <p:nvPr/>
            </p:nvSpPr>
            <p:spPr>
              <a:xfrm>
                <a:off x="850900" y="3079750"/>
                <a:ext cx="932212" cy="932212"/>
              </a:xfrm>
              <a:prstGeom prst="rect">
                <a:avLst/>
              </a:prstGeom>
              <a:solidFill>
                <a:srgbClr val="76232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4" name="Flowchart: Connector 13">
                <a:extLst>
                  <a:ext uri="{FF2B5EF4-FFF2-40B4-BE49-F238E27FC236}">
                    <a16:creationId xmlns:a16="http://schemas.microsoft.com/office/drawing/2014/main" id="{0A4369D6-39D8-471C-9A39-0A53BCD15FD4}"/>
                  </a:ext>
                </a:extLst>
              </p:cNvPr>
              <p:cNvSpPr/>
              <p:nvPr/>
            </p:nvSpPr>
            <p:spPr>
              <a:xfrm>
                <a:off x="1120156" y="2944143"/>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5" name="Flowchart: Connector 14">
                <a:extLst>
                  <a:ext uri="{FF2B5EF4-FFF2-40B4-BE49-F238E27FC236}">
                    <a16:creationId xmlns:a16="http://schemas.microsoft.com/office/drawing/2014/main" id="{3E00C5A6-3397-4EAF-8449-025BF6679CD5}"/>
                  </a:ext>
                </a:extLst>
              </p:cNvPr>
              <p:cNvSpPr/>
              <p:nvPr/>
            </p:nvSpPr>
            <p:spPr>
              <a:xfrm>
                <a:off x="1120156" y="3749678"/>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6" name="Flowchart: Connector 15">
                <a:extLst>
                  <a:ext uri="{FF2B5EF4-FFF2-40B4-BE49-F238E27FC236}">
                    <a16:creationId xmlns:a16="http://schemas.microsoft.com/office/drawing/2014/main" id="{17FC1A8C-0F85-4930-94DF-FE721154D6E9}"/>
                  </a:ext>
                </a:extLst>
              </p:cNvPr>
              <p:cNvSpPr/>
              <p:nvPr/>
            </p:nvSpPr>
            <p:spPr>
              <a:xfrm>
                <a:off x="1651563" y="3349005"/>
                <a:ext cx="393700" cy="393700"/>
              </a:xfrm>
              <a:prstGeom prst="flowChartConnector">
                <a:avLst/>
              </a:prstGeom>
              <a:solidFill>
                <a:srgbClr val="76232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7" name="Flowchart: Connector 16">
                <a:extLst>
                  <a:ext uri="{FF2B5EF4-FFF2-40B4-BE49-F238E27FC236}">
                    <a16:creationId xmlns:a16="http://schemas.microsoft.com/office/drawing/2014/main" id="{EB3246F3-54EF-482E-84AA-26D2A0F8CB81}"/>
                  </a:ext>
                </a:extLst>
              </p:cNvPr>
              <p:cNvSpPr/>
              <p:nvPr/>
            </p:nvSpPr>
            <p:spPr>
              <a:xfrm>
                <a:off x="613932" y="3347404"/>
                <a:ext cx="393700" cy="393700"/>
              </a:xfrm>
              <a:prstGeom prst="flowChartConnector">
                <a:avLst/>
              </a:prstGeom>
              <a:solidFill>
                <a:srgbClr val="76232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C1CF01BD-8E23-42DB-B0F0-5D0C630857F6}"/>
                </a:ext>
              </a:extLst>
            </p:cNvPr>
            <p:cNvGrpSpPr/>
            <p:nvPr/>
          </p:nvGrpSpPr>
          <p:grpSpPr>
            <a:xfrm rot="16200000">
              <a:off x="400515" y="1865661"/>
              <a:ext cx="1697714" cy="1481979"/>
              <a:chOff x="588341" y="2944143"/>
              <a:chExt cx="1373809" cy="1199235"/>
            </a:xfrm>
            <a:solidFill>
              <a:schemeClr val="accent6"/>
            </a:solidFill>
          </p:grpSpPr>
          <p:sp>
            <p:nvSpPr>
              <p:cNvPr id="19" name="Rectangle 18">
                <a:extLst>
                  <a:ext uri="{FF2B5EF4-FFF2-40B4-BE49-F238E27FC236}">
                    <a16:creationId xmlns:a16="http://schemas.microsoft.com/office/drawing/2014/main" id="{CA77756A-8B88-434D-9D4D-D2B946E6CFE5}"/>
                  </a:ext>
                </a:extLst>
              </p:cNvPr>
              <p:cNvSpPr/>
              <p:nvPr/>
            </p:nvSpPr>
            <p:spPr>
              <a:xfrm>
                <a:off x="856586" y="3084401"/>
                <a:ext cx="932212" cy="929813"/>
              </a:xfrm>
              <a:prstGeom prst="rect">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0" name="Flowchart: Connector 19">
                <a:extLst>
                  <a:ext uri="{FF2B5EF4-FFF2-40B4-BE49-F238E27FC236}">
                    <a16:creationId xmlns:a16="http://schemas.microsoft.com/office/drawing/2014/main" id="{BF28E82B-6F86-4644-957B-E959F8012B16}"/>
                  </a:ext>
                </a:extLst>
              </p:cNvPr>
              <p:cNvSpPr/>
              <p:nvPr/>
            </p:nvSpPr>
            <p:spPr>
              <a:xfrm>
                <a:off x="1120156" y="2944143"/>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1" name="Flowchart: Connector 20">
                <a:extLst>
                  <a:ext uri="{FF2B5EF4-FFF2-40B4-BE49-F238E27FC236}">
                    <a16:creationId xmlns:a16="http://schemas.microsoft.com/office/drawing/2014/main" id="{660B4382-D228-4F0C-9AD3-A7ACE6D3DCC9}"/>
                  </a:ext>
                </a:extLst>
              </p:cNvPr>
              <p:cNvSpPr/>
              <p:nvPr/>
            </p:nvSpPr>
            <p:spPr>
              <a:xfrm>
                <a:off x="1120156" y="3749678"/>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2" name="Flowchart: Connector 21">
                <a:extLst>
                  <a:ext uri="{FF2B5EF4-FFF2-40B4-BE49-F238E27FC236}">
                    <a16:creationId xmlns:a16="http://schemas.microsoft.com/office/drawing/2014/main" id="{1A1386DF-45BF-4F9C-A0A7-2A31F0694E6C}"/>
                  </a:ext>
                </a:extLst>
              </p:cNvPr>
              <p:cNvSpPr/>
              <p:nvPr/>
            </p:nvSpPr>
            <p:spPr>
              <a:xfrm>
                <a:off x="1568450" y="3302288"/>
                <a:ext cx="393700" cy="393700"/>
              </a:xfrm>
              <a:prstGeom prst="flowChartConnector">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3" name="Flowchart: Connector 22">
                <a:extLst>
                  <a:ext uri="{FF2B5EF4-FFF2-40B4-BE49-F238E27FC236}">
                    <a16:creationId xmlns:a16="http://schemas.microsoft.com/office/drawing/2014/main" id="{DEA04CF7-E543-416E-B33B-A83CCE58F4ED}"/>
                  </a:ext>
                </a:extLst>
              </p:cNvPr>
              <p:cNvSpPr/>
              <p:nvPr/>
            </p:nvSpPr>
            <p:spPr>
              <a:xfrm>
                <a:off x="588341" y="3344207"/>
                <a:ext cx="393700" cy="393700"/>
              </a:xfrm>
              <a:prstGeom prst="flowChartConnector">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24" name="Group 23">
              <a:extLst>
                <a:ext uri="{FF2B5EF4-FFF2-40B4-BE49-F238E27FC236}">
                  <a16:creationId xmlns:a16="http://schemas.microsoft.com/office/drawing/2014/main" id="{A498B2DA-D915-4F68-8711-66E1CD273825}"/>
                </a:ext>
              </a:extLst>
            </p:cNvPr>
            <p:cNvGrpSpPr/>
            <p:nvPr/>
          </p:nvGrpSpPr>
          <p:grpSpPr>
            <a:xfrm>
              <a:off x="1490683" y="1803278"/>
              <a:ext cx="1781953" cy="1481979"/>
              <a:chOff x="603287" y="2944143"/>
              <a:chExt cx="1441976" cy="1199235"/>
            </a:xfrm>
            <a:solidFill>
              <a:schemeClr val="accent6"/>
            </a:solidFill>
          </p:grpSpPr>
          <p:sp>
            <p:nvSpPr>
              <p:cNvPr id="25" name="Rectangle 24">
                <a:extLst>
                  <a:ext uri="{FF2B5EF4-FFF2-40B4-BE49-F238E27FC236}">
                    <a16:creationId xmlns:a16="http://schemas.microsoft.com/office/drawing/2014/main" id="{7D863B73-62DA-4573-B690-20C78859A986}"/>
                  </a:ext>
                </a:extLst>
              </p:cNvPr>
              <p:cNvSpPr/>
              <p:nvPr/>
            </p:nvSpPr>
            <p:spPr>
              <a:xfrm>
                <a:off x="873817" y="3089600"/>
                <a:ext cx="932212" cy="932212"/>
              </a:xfrm>
              <a:prstGeom prst="rect">
                <a:avLst/>
              </a:prstGeom>
              <a:solidFill>
                <a:srgbClr val="D6001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6" name="Flowchart: Connector 25">
                <a:extLst>
                  <a:ext uri="{FF2B5EF4-FFF2-40B4-BE49-F238E27FC236}">
                    <a16:creationId xmlns:a16="http://schemas.microsoft.com/office/drawing/2014/main" id="{67FCE657-C1C6-4BE7-9C80-820AFB7168CE}"/>
                  </a:ext>
                </a:extLst>
              </p:cNvPr>
              <p:cNvSpPr/>
              <p:nvPr/>
            </p:nvSpPr>
            <p:spPr>
              <a:xfrm>
                <a:off x="1120156" y="2944143"/>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7" name="Flowchart: Connector 26">
                <a:extLst>
                  <a:ext uri="{FF2B5EF4-FFF2-40B4-BE49-F238E27FC236}">
                    <a16:creationId xmlns:a16="http://schemas.microsoft.com/office/drawing/2014/main" id="{058EE9B9-947E-4F11-9100-C8BBA214C948}"/>
                  </a:ext>
                </a:extLst>
              </p:cNvPr>
              <p:cNvSpPr/>
              <p:nvPr/>
            </p:nvSpPr>
            <p:spPr>
              <a:xfrm>
                <a:off x="1120156" y="3749678"/>
                <a:ext cx="393700" cy="393700"/>
              </a:xfrm>
              <a:prstGeom prst="flowChartConnector">
                <a:avLst/>
              </a:prstGeom>
              <a:solidFill>
                <a:srgbClr val="D6D2C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8" name="Flowchart: Connector 27">
                <a:extLst>
                  <a:ext uri="{FF2B5EF4-FFF2-40B4-BE49-F238E27FC236}">
                    <a16:creationId xmlns:a16="http://schemas.microsoft.com/office/drawing/2014/main" id="{CB8D71B6-A664-4111-9343-550489606E13}"/>
                  </a:ext>
                </a:extLst>
              </p:cNvPr>
              <p:cNvSpPr/>
              <p:nvPr/>
            </p:nvSpPr>
            <p:spPr>
              <a:xfrm>
                <a:off x="1651563" y="3349005"/>
                <a:ext cx="393700" cy="393700"/>
              </a:xfrm>
              <a:prstGeom prst="flowChartConnector">
                <a:avLst/>
              </a:prstGeom>
              <a:solidFill>
                <a:srgbClr val="D6001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9" name="Flowchart: Connector 28">
                <a:extLst>
                  <a:ext uri="{FF2B5EF4-FFF2-40B4-BE49-F238E27FC236}">
                    <a16:creationId xmlns:a16="http://schemas.microsoft.com/office/drawing/2014/main" id="{5411B2E1-E7AE-4E4F-9215-A524C039F985}"/>
                  </a:ext>
                </a:extLst>
              </p:cNvPr>
              <p:cNvSpPr/>
              <p:nvPr/>
            </p:nvSpPr>
            <p:spPr>
              <a:xfrm>
                <a:off x="603287" y="3352842"/>
                <a:ext cx="393700" cy="393700"/>
              </a:xfrm>
              <a:prstGeom prst="flowChartConnector">
                <a:avLst/>
              </a:prstGeom>
              <a:solidFill>
                <a:srgbClr val="D6001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grpSp>
      </p:grpSp>
      <p:sp>
        <p:nvSpPr>
          <p:cNvPr id="31" name="TextBox 30">
            <a:extLst>
              <a:ext uri="{FF2B5EF4-FFF2-40B4-BE49-F238E27FC236}">
                <a16:creationId xmlns:a16="http://schemas.microsoft.com/office/drawing/2014/main" id="{D60AC96C-E1FA-4C6A-9B8F-D752574785E5}"/>
              </a:ext>
            </a:extLst>
          </p:cNvPr>
          <p:cNvSpPr txBox="1"/>
          <p:nvPr/>
        </p:nvSpPr>
        <p:spPr>
          <a:xfrm>
            <a:off x="3206750" y="1130300"/>
            <a:ext cx="2660650" cy="3697634"/>
          </a:xfrm>
          <a:prstGeom prst="rect">
            <a:avLst/>
          </a:prstGeom>
        </p:spPr>
        <p:txBody>
          <a:bodyPr vert="horz" wrap="square" lIns="91440" tIns="45720" rIns="91440" bIns="45720" rtlCol="0" anchor="b" anchorCtr="0">
            <a:noAutofit/>
          </a:bodyPr>
          <a:lstStyle/>
          <a:p>
            <a:pPr marL="171450" indent="-171450">
              <a:buFont typeface="Arial" panose="020B0604020202020204" pitchFamily="34" charset="0"/>
              <a:buChar char="•"/>
            </a:pPr>
            <a:r>
              <a:rPr lang="en-US" sz="1200" dirty="0"/>
              <a:t>Students working on a series of </a:t>
            </a:r>
            <a:r>
              <a:rPr lang="en-US" sz="1200" b="1" dirty="0"/>
              <a:t>learning stations</a:t>
            </a:r>
            <a:r>
              <a:rPr lang="en-US" sz="1200" dirty="0"/>
              <a:t>, comprising a range of mini-activities designed to improve skills in problem solving, communication and creativity . </a:t>
            </a:r>
          </a:p>
          <a:p>
            <a:pPr marL="171450" indent="-171450">
              <a:buFont typeface="Arial" panose="020B0604020202020204" pitchFamily="34" charset="0"/>
              <a:buChar char="•"/>
            </a:pPr>
            <a:r>
              <a:rPr lang="en-US" sz="1200" b="1" dirty="0"/>
              <a:t>Offline </a:t>
            </a:r>
            <a:r>
              <a:rPr lang="en-US" sz="1200" dirty="0"/>
              <a:t>stations </a:t>
            </a:r>
            <a:r>
              <a:rPr lang="en-US" sz="1200" dirty="0" err="1"/>
              <a:t>utilising</a:t>
            </a:r>
            <a:r>
              <a:rPr lang="en-US" sz="1200" dirty="0"/>
              <a:t> different physical maker materials (including paddle pop sticks, Lego, cardboard, and glue)</a:t>
            </a:r>
          </a:p>
          <a:p>
            <a:pPr marL="171450" indent="-171450">
              <a:buFont typeface="Arial" panose="020B0604020202020204" pitchFamily="34" charset="0"/>
              <a:buChar char="•"/>
            </a:pPr>
            <a:r>
              <a:rPr lang="en-US" sz="1200" b="1" dirty="0"/>
              <a:t>Online</a:t>
            </a:r>
            <a:r>
              <a:rPr lang="en-US" sz="1200" dirty="0"/>
              <a:t> activity to learn about the </a:t>
            </a:r>
            <a:r>
              <a:rPr lang="en-US" sz="1200" i="1" dirty="0"/>
              <a:t>Makers Empire</a:t>
            </a:r>
            <a:r>
              <a:rPr lang="en-US" sz="1200" dirty="0"/>
              <a:t> app through tutorials in small groups.</a:t>
            </a:r>
          </a:p>
          <a:p>
            <a:pPr marL="171450" indent="-171450">
              <a:buFont typeface="Arial" panose="020B0604020202020204" pitchFamily="34" charset="0"/>
              <a:buChar char="•"/>
            </a:pPr>
            <a:r>
              <a:rPr lang="en-US" sz="1200" dirty="0"/>
              <a:t>Lessons viewed as  precursors – for </a:t>
            </a:r>
            <a:r>
              <a:rPr lang="en-US" sz="1200" b="1" dirty="0"/>
              <a:t>skills development </a:t>
            </a:r>
            <a:r>
              <a:rPr lang="en-US" sz="1200" dirty="0"/>
              <a:t>– to the introduction of a larger makerspaces problem</a:t>
            </a:r>
          </a:p>
          <a:p>
            <a:br>
              <a:rPr lang="en-US" sz="1200" dirty="0"/>
            </a:br>
            <a:endParaRPr lang="en-AU" sz="1200" b="1" dirty="0">
              <a:cs typeface="Arial"/>
            </a:endParaRPr>
          </a:p>
        </p:txBody>
      </p:sp>
      <p:sp>
        <p:nvSpPr>
          <p:cNvPr id="32" name="TextBox 31">
            <a:extLst>
              <a:ext uri="{FF2B5EF4-FFF2-40B4-BE49-F238E27FC236}">
                <a16:creationId xmlns:a16="http://schemas.microsoft.com/office/drawing/2014/main" id="{42B7492F-81E1-43A4-BC53-80BB6F606EF3}"/>
              </a:ext>
            </a:extLst>
          </p:cNvPr>
          <p:cNvSpPr txBox="1"/>
          <p:nvPr/>
        </p:nvSpPr>
        <p:spPr>
          <a:xfrm>
            <a:off x="480216" y="3336134"/>
            <a:ext cx="1032334" cy="272447"/>
          </a:xfrm>
          <a:prstGeom prst="rect">
            <a:avLst/>
          </a:prstGeom>
        </p:spPr>
        <p:txBody>
          <a:bodyPr vert="horz" wrap="square" lIns="91440" tIns="45720" rIns="91440" bIns="45720" rtlCol="0" anchor="b" anchorCtr="0">
            <a:noAutofit/>
          </a:bodyPr>
          <a:lstStyle/>
          <a:p>
            <a:pPr algn="ctr"/>
            <a:r>
              <a:rPr lang="en-AU" sz="1000" b="1" dirty="0">
                <a:solidFill>
                  <a:schemeClr val="bg2"/>
                </a:solidFill>
                <a:latin typeface="Arial"/>
                <a:cs typeface="Arial"/>
              </a:rPr>
              <a:t>Online Tutorials</a:t>
            </a:r>
          </a:p>
        </p:txBody>
      </p:sp>
      <p:sp>
        <p:nvSpPr>
          <p:cNvPr id="33" name="TextBox 32">
            <a:extLst>
              <a:ext uri="{FF2B5EF4-FFF2-40B4-BE49-F238E27FC236}">
                <a16:creationId xmlns:a16="http://schemas.microsoft.com/office/drawing/2014/main" id="{2DC81273-D37B-4D47-A640-3129B8D03BA2}"/>
              </a:ext>
            </a:extLst>
          </p:cNvPr>
          <p:cNvSpPr txBox="1"/>
          <p:nvPr/>
        </p:nvSpPr>
        <p:spPr>
          <a:xfrm>
            <a:off x="1681199" y="2163906"/>
            <a:ext cx="1032334" cy="272447"/>
          </a:xfrm>
          <a:prstGeom prst="rect">
            <a:avLst/>
          </a:prstGeom>
        </p:spPr>
        <p:txBody>
          <a:bodyPr vert="horz" wrap="square" lIns="91440" tIns="45720" rIns="91440" bIns="45720" rtlCol="0" anchor="b" anchorCtr="0">
            <a:noAutofit/>
          </a:bodyPr>
          <a:lstStyle/>
          <a:p>
            <a:pPr algn="ctr"/>
            <a:r>
              <a:rPr lang="en-AU" sz="1000" b="1" dirty="0">
                <a:solidFill>
                  <a:schemeClr val="bg2"/>
                </a:solidFill>
                <a:latin typeface="Arial"/>
                <a:cs typeface="Arial"/>
              </a:rPr>
              <a:t>Offline Making</a:t>
            </a:r>
          </a:p>
        </p:txBody>
      </p:sp>
      <p:sp>
        <p:nvSpPr>
          <p:cNvPr id="34" name="TextBox 33">
            <a:extLst>
              <a:ext uri="{FF2B5EF4-FFF2-40B4-BE49-F238E27FC236}">
                <a16:creationId xmlns:a16="http://schemas.microsoft.com/office/drawing/2014/main" id="{EEEEFE31-F7C4-46A9-B01A-77EFEA3164D9}"/>
              </a:ext>
            </a:extLst>
          </p:cNvPr>
          <p:cNvSpPr txBox="1"/>
          <p:nvPr/>
        </p:nvSpPr>
        <p:spPr>
          <a:xfrm rot="5400000" flipV="1">
            <a:off x="521264" y="2180902"/>
            <a:ext cx="1032334" cy="272447"/>
          </a:xfrm>
          <a:prstGeom prst="rect">
            <a:avLst/>
          </a:prstGeom>
        </p:spPr>
        <p:txBody>
          <a:bodyPr vert="horz" wrap="square" lIns="91440" tIns="45720" rIns="91440" bIns="45720" rtlCol="0" anchor="b" anchorCtr="0">
            <a:noAutofit/>
          </a:bodyPr>
          <a:lstStyle/>
          <a:p>
            <a:pPr algn="ctr"/>
            <a:r>
              <a:rPr lang="en-AU" sz="1000" b="1" dirty="0">
                <a:solidFill>
                  <a:schemeClr val="accent2">
                    <a:lumMod val="75000"/>
                  </a:schemeClr>
                </a:solidFill>
                <a:latin typeface="Arial"/>
                <a:cs typeface="Arial"/>
              </a:rPr>
              <a:t>Learning Stations</a:t>
            </a:r>
          </a:p>
        </p:txBody>
      </p:sp>
      <p:sp>
        <p:nvSpPr>
          <p:cNvPr id="35" name="TextBox 34">
            <a:extLst>
              <a:ext uri="{FF2B5EF4-FFF2-40B4-BE49-F238E27FC236}">
                <a16:creationId xmlns:a16="http://schemas.microsoft.com/office/drawing/2014/main" id="{45AAB628-408B-4FBC-957C-10CACCC63B97}"/>
              </a:ext>
            </a:extLst>
          </p:cNvPr>
          <p:cNvSpPr txBox="1"/>
          <p:nvPr/>
        </p:nvSpPr>
        <p:spPr>
          <a:xfrm rot="5400000" flipV="1">
            <a:off x="1712949" y="3291296"/>
            <a:ext cx="1032334" cy="272447"/>
          </a:xfrm>
          <a:prstGeom prst="rect">
            <a:avLst/>
          </a:prstGeom>
        </p:spPr>
        <p:txBody>
          <a:bodyPr vert="horz" wrap="square" lIns="91440" tIns="45720" rIns="91440" bIns="45720" rtlCol="0" anchor="b" anchorCtr="0">
            <a:noAutofit/>
          </a:bodyPr>
          <a:lstStyle/>
          <a:p>
            <a:pPr algn="ctr"/>
            <a:r>
              <a:rPr lang="en-AU" sz="1000" b="1" dirty="0">
                <a:solidFill>
                  <a:schemeClr val="accent2">
                    <a:lumMod val="75000"/>
                  </a:schemeClr>
                </a:solidFill>
                <a:latin typeface="Arial"/>
                <a:cs typeface="Arial"/>
              </a:rPr>
              <a:t>Skills Development</a:t>
            </a:r>
          </a:p>
        </p:txBody>
      </p:sp>
      <p:pic>
        <p:nvPicPr>
          <p:cNvPr id="36" name="Content Placeholder 35" descr="C:\Users\mq20125782\Desktop\Best pix for lesson ob analysis\2.jpg">
            <a:extLst>
              <a:ext uri="{FF2B5EF4-FFF2-40B4-BE49-F238E27FC236}">
                <a16:creationId xmlns:a16="http://schemas.microsoft.com/office/drawing/2014/main" id="{E208C10C-111C-4035-AEF5-50D6F422F7B9}"/>
              </a:ext>
            </a:extLst>
          </p:cNvPr>
          <p:cNvPicPr>
            <a:picLocks noGrp="1"/>
          </p:cNvPicPr>
          <p:nvPr>
            <p:ph sz="quarter" idx="10"/>
          </p:nvPr>
        </p:nvPicPr>
        <p:blipFill rotWithShape="1">
          <a:blip r:embed="rId2" cstate="print">
            <a:extLst>
              <a:ext uri="{28A0092B-C50C-407E-A947-70E740481C1C}">
                <a14:useLocalDpi xmlns:a14="http://schemas.microsoft.com/office/drawing/2010/main" val="0"/>
              </a:ext>
            </a:extLst>
          </a:blip>
          <a:srcRect l="7094" t="10555" r="6168"/>
          <a:stretch/>
        </p:blipFill>
        <p:spPr bwMode="auto">
          <a:xfrm>
            <a:off x="6061075" y="1187695"/>
            <a:ext cx="2938463" cy="170213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7" name="TextBox 36">
            <a:extLst>
              <a:ext uri="{FF2B5EF4-FFF2-40B4-BE49-F238E27FC236}">
                <a16:creationId xmlns:a16="http://schemas.microsoft.com/office/drawing/2014/main" id="{54B81F45-01E2-4AFB-8ED0-227D61941914}"/>
              </a:ext>
            </a:extLst>
          </p:cNvPr>
          <p:cNvSpPr txBox="1"/>
          <p:nvPr/>
        </p:nvSpPr>
        <p:spPr>
          <a:xfrm>
            <a:off x="6061075" y="3460750"/>
            <a:ext cx="2981325" cy="1435100"/>
          </a:xfrm>
          <a:prstGeom prst="rect">
            <a:avLst/>
          </a:prstGeom>
        </p:spPr>
        <p:txBody>
          <a:bodyPr vert="horz" wrap="square" lIns="91440" tIns="45720" rIns="91440" bIns="45720" rtlCol="0" anchor="b" anchorCtr="0">
            <a:noAutofit/>
          </a:bodyPr>
          <a:lstStyle/>
          <a:p>
            <a:r>
              <a:rPr lang="en-GB" sz="1200" dirty="0">
                <a:solidFill>
                  <a:schemeClr val="accent2">
                    <a:lumMod val="75000"/>
                  </a:schemeClr>
                </a:solidFill>
              </a:rPr>
              <a:t>“</a:t>
            </a:r>
            <a:r>
              <a:rPr lang="en-US" sz="1200" dirty="0">
                <a:solidFill>
                  <a:schemeClr val="accent2">
                    <a:lumMod val="75000"/>
                  </a:schemeClr>
                </a:solidFill>
              </a:rPr>
              <a:t>After our professional learning, we said, ‘okay, our discovery time, how can we change it to incorporate more making and problem solving?’. So we brainstormed and came up with a whole lot of ideas, went to recycle garbage, got a whole lot of stuff… So when we do our maker time, which we’ve changed the name to, you have different things happening there as well as the app.</a:t>
            </a:r>
            <a:r>
              <a:rPr lang="en-GB" sz="1200" dirty="0">
                <a:solidFill>
                  <a:schemeClr val="accent2">
                    <a:lumMod val="75000"/>
                  </a:schemeClr>
                </a:solidFill>
              </a:rPr>
              <a:t>…”</a:t>
            </a:r>
            <a:r>
              <a:rPr lang="en-GB" sz="1400" dirty="0">
                <a:solidFill>
                  <a:schemeClr val="accent2">
                    <a:lumMod val="75000"/>
                  </a:schemeClr>
                </a:solidFill>
              </a:rPr>
              <a:t> </a:t>
            </a:r>
          </a:p>
          <a:p>
            <a:pPr algn="r"/>
            <a:r>
              <a:rPr lang="en-GB" sz="1100" dirty="0">
                <a:solidFill>
                  <a:schemeClr val="accent2">
                    <a:lumMod val="75000"/>
                  </a:schemeClr>
                </a:solidFill>
              </a:rPr>
              <a:t>(Sally, Kindergarten Teacher)</a:t>
            </a:r>
            <a:endParaRPr lang="en-AU" sz="1100" dirty="0">
              <a:solidFill>
                <a:schemeClr val="accent2">
                  <a:lumMod val="75000"/>
                </a:schemeClr>
              </a:solidFill>
            </a:endParaRPr>
          </a:p>
        </p:txBody>
      </p:sp>
    </p:spTree>
    <p:extLst>
      <p:ext uri="{BB962C8B-B14F-4D97-AF65-F5344CB8AC3E}">
        <p14:creationId xmlns:p14="http://schemas.microsoft.com/office/powerpoint/2010/main" val="1196775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0B79DB-206A-4070-8BC2-FB3527845F6C}"/>
              </a:ext>
            </a:extLst>
          </p:cNvPr>
          <p:cNvSpPr>
            <a:spLocks noGrp="1"/>
          </p:cNvSpPr>
          <p:nvPr>
            <p:ph type="title"/>
          </p:nvPr>
        </p:nvSpPr>
        <p:spPr/>
        <p:txBody>
          <a:bodyPr/>
          <a:lstStyle/>
          <a:p>
            <a:r>
              <a:rPr lang="en-AU" dirty="0"/>
              <a:t>Case 3: Homes for Hermit Crabs!</a:t>
            </a:r>
          </a:p>
        </p:txBody>
      </p:sp>
      <p:sp>
        <p:nvSpPr>
          <p:cNvPr id="5" name="Text Placeholder 4">
            <a:extLst>
              <a:ext uri="{FF2B5EF4-FFF2-40B4-BE49-F238E27FC236}">
                <a16:creationId xmlns:a16="http://schemas.microsoft.com/office/drawing/2014/main" id="{C213D5B8-668D-4EB8-AC3A-003F71A758E2}"/>
              </a:ext>
            </a:extLst>
          </p:cNvPr>
          <p:cNvSpPr>
            <a:spLocks noGrp="1"/>
          </p:cNvSpPr>
          <p:nvPr>
            <p:ph type="body" sz="quarter" idx="14"/>
          </p:nvPr>
        </p:nvSpPr>
        <p:spPr/>
        <p:txBody>
          <a:bodyPr/>
          <a:lstStyle/>
          <a:p>
            <a:r>
              <a:rPr lang="en-AU" dirty="0"/>
              <a:t>Image: Project Team</a:t>
            </a:r>
          </a:p>
        </p:txBody>
      </p:sp>
      <p:grpSp>
        <p:nvGrpSpPr>
          <p:cNvPr id="30" name="Group 29">
            <a:extLst>
              <a:ext uri="{FF2B5EF4-FFF2-40B4-BE49-F238E27FC236}">
                <a16:creationId xmlns:a16="http://schemas.microsoft.com/office/drawing/2014/main" id="{C73619DD-8CF3-4F9C-9511-20D9B62A5BFC}"/>
              </a:ext>
            </a:extLst>
          </p:cNvPr>
          <p:cNvGrpSpPr/>
          <p:nvPr/>
        </p:nvGrpSpPr>
        <p:grpSpPr>
          <a:xfrm>
            <a:off x="2874987" y="1402650"/>
            <a:ext cx="2986088" cy="2754554"/>
            <a:chOff x="380158" y="1757794"/>
            <a:chExt cx="2892478" cy="2736846"/>
          </a:xfrm>
        </p:grpSpPr>
        <p:grpSp>
          <p:nvGrpSpPr>
            <p:cNvPr id="6" name="Group 5">
              <a:extLst>
                <a:ext uri="{FF2B5EF4-FFF2-40B4-BE49-F238E27FC236}">
                  <a16:creationId xmlns:a16="http://schemas.microsoft.com/office/drawing/2014/main" id="{B6E9AD4A-1050-4A9B-920B-FF1C08B03D10}"/>
                </a:ext>
              </a:extLst>
            </p:cNvPr>
            <p:cNvGrpSpPr/>
            <p:nvPr/>
          </p:nvGrpSpPr>
          <p:grpSpPr>
            <a:xfrm rot="16200000">
              <a:off x="1583869" y="2973359"/>
              <a:ext cx="1589047" cy="1453515"/>
              <a:chOff x="676275" y="2944143"/>
              <a:chExt cx="1285875" cy="1199235"/>
            </a:xfrm>
            <a:solidFill>
              <a:schemeClr val="accent6"/>
            </a:solidFill>
          </p:grpSpPr>
          <p:sp>
            <p:nvSpPr>
              <p:cNvPr id="7" name="Rectangle 6">
                <a:extLst>
                  <a:ext uri="{FF2B5EF4-FFF2-40B4-BE49-F238E27FC236}">
                    <a16:creationId xmlns:a16="http://schemas.microsoft.com/office/drawing/2014/main" id="{2B783154-AF5F-4F97-BBB5-F51AF930C39A}"/>
                  </a:ext>
                </a:extLst>
              </p:cNvPr>
              <p:cNvSpPr/>
              <p:nvPr/>
            </p:nvSpPr>
            <p:spPr>
              <a:xfrm>
                <a:off x="857637" y="3079749"/>
                <a:ext cx="932212" cy="962788"/>
              </a:xfrm>
              <a:prstGeom prst="rect">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8" name="Flowchart: Connector 7">
                <a:extLst>
                  <a:ext uri="{FF2B5EF4-FFF2-40B4-BE49-F238E27FC236}">
                    <a16:creationId xmlns:a16="http://schemas.microsoft.com/office/drawing/2014/main" id="{B4DEDD5F-3A8F-4E1C-B74B-626180E2EA74}"/>
                  </a:ext>
                </a:extLst>
              </p:cNvPr>
              <p:cNvSpPr/>
              <p:nvPr/>
            </p:nvSpPr>
            <p:spPr>
              <a:xfrm>
                <a:off x="1120156" y="2944143"/>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9" name="Flowchart: Connector 8">
                <a:extLst>
                  <a:ext uri="{FF2B5EF4-FFF2-40B4-BE49-F238E27FC236}">
                    <a16:creationId xmlns:a16="http://schemas.microsoft.com/office/drawing/2014/main" id="{42DD9C10-0534-407D-8165-B952E4532675}"/>
                  </a:ext>
                </a:extLst>
              </p:cNvPr>
              <p:cNvSpPr/>
              <p:nvPr/>
            </p:nvSpPr>
            <p:spPr>
              <a:xfrm>
                <a:off x="1120156" y="3749678"/>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0" name="Flowchart: Connector 9">
                <a:extLst>
                  <a:ext uri="{FF2B5EF4-FFF2-40B4-BE49-F238E27FC236}">
                    <a16:creationId xmlns:a16="http://schemas.microsoft.com/office/drawing/2014/main" id="{A1BA297C-8288-41B2-916D-9025F4892BA0}"/>
                  </a:ext>
                </a:extLst>
              </p:cNvPr>
              <p:cNvSpPr/>
              <p:nvPr/>
            </p:nvSpPr>
            <p:spPr>
              <a:xfrm>
                <a:off x="1568450" y="3302288"/>
                <a:ext cx="393700" cy="393700"/>
              </a:xfrm>
              <a:prstGeom prst="flowChartConnector">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1" name="Flowchart: Connector 10">
                <a:extLst>
                  <a:ext uri="{FF2B5EF4-FFF2-40B4-BE49-F238E27FC236}">
                    <a16:creationId xmlns:a16="http://schemas.microsoft.com/office/drawing/2014/main" id="{5107A91C-48CD-47DA-A616-27D14D03BE70}"/>
                  </a:ext>
                </a:extLst>
              </p:cNvPr>
              <p:cNvSpPr/>
              <p:nvPr/>
            </p:nvSpPr>
            <p:spPr>
              <a:xfrm>
                <a:off x="676275" y="3331611"/>
                <a:ext cx="393700" cy="393700"/>
              </a:xfrm>
              <a:prstGeom prst="flowChartConnector">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12" name="Group 11">
              <a:extLst>
                <a:ext uri="{FF2B5EF4-FFF2-40B4-BE49-F238E27FC236}">
                  <a16:creationId xmlns:a16="http://schemas.microsoft.com/office/drawing/2014/main" id="{B703B820-F718-4EA9-A3C4-D30AC65CB6C3}"/>
                </a:ext>
              </a:extLst>
            </p:cNvPr>
            <p:cNvGrpSpPr/>
            <p:nvPr/>
          </p:nvGrpSpPr>
          <p:grpSpPr>
            <a:xfrm>
              <a:off x="380158" y="2959128"/>
              <a:ext cx="1768798" cy="1481979"/>
              <a:chOff x="613932" y="2944143"/>
              <a:chExt cx="1431331" cy="1199235"/>
            </a:xfrm>
            <a:solidFill>
              <a:schemeClr val="accent6"/>
            </a:solidFill>
          </p:grpSpPr>
          <p:sp>
            <p:nvSpPr>
              <p:cNvPr id="13" name="Rectangle 12">
                <a:extLst>
                  <a:ext uri="{FF2B5EF4-FFF2-40B4-BE49-F238E27FC236}">
                    <a16:creationId xmlns:a16="http://schemas.microsoft.com/office/drawing/2014/main" id="{7040D01B-79DD-4B73-BEA1-29B2B797FDA5}"/>
                  </a:ext>
                </a:extLst>
              </p:cNvPr>
              <p:cNvSpPr/>
              <p:nvPr/>
            </p:nvSpPr>
            <p:spPr>
              <a:xfrm>
                <a:off x="850900" y="3073122"/>
                <a:ext cx="932212" cy="932212"/>
              </a:xfrm>
              <a:prstGeom prst="rect">
                <a:avLst/>
              </a:prstGeom>
              <a:solidFill>
                <a:srgbClr val="D6001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14" name="Flowchart: Connector 13">
                <a:extLst>
                  <a:ext uri="{FF2B5EF4-FFF2-40B4-BE49-F238E27FC236}">
                    <a16:creationId xmlns:a16="http://schemas.microsoft.com/office/drawing/2014/main" id="{0A4369D6-39D8-471C-9A39-0A53BCD15FD4}"/>
                  </a:ext>
                </a:extLst>
              </p:cNvPr>
              <p:cNvSpPr/>
              <p:nvPr/>
            </p:nvSpPr>
            <p:spPr>
              <a:xfrm>
                <a:off x="1120156" y="2944143"/>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5" name="Flowchart: Connector 14">
                <a:extLst>
                  <a:ext uri="{FF2B5EF4-FFF2-40B4-BE49-F238E27FC236}">
                    <a16:creationId xmlns:a16="http://schemas.microsoft.com/office/drawing/2014/main" id="{3E00C5A6-3397-4EAF-8449-025BF6679CD5}"/>
                  </a:ext>
                </a:extLst>
              </p:cNvPr>
              <p:cNvSpPr/>
              <p:nvPr/>
            </p:nvSpPr>
            <p:spPr>
              <a:xfrm>
                <a:off x="1120156" y="3749678"/>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6" name="Flowchart: Connector 15">
                <a:extLst>
                  <a:ext uri="{FF2B5EF4-FFF2-40B4-BE49-F238E27FC236}">
                    <a16:creationId xmlns:a16="http://schemas.microsoft.com/office/drawing/2014/main" id="{17FC1A8C-0F85-4930-94DF-FE721154D6E9}"/>
                  </a:ext>
                </a:extLst>
              </p:cNvPr>
              <p:cNvSpPr/>
              <p:nvPr/>
            </p:nvSpPr>
            <p:spPr>
              <a:xfrm>
                <a:off x="1651563" y="3349005"/>
                <a:ext cx="393700" cy="393700"/>
              </a:xfrm>
              <a:prstGeom prst="flowChartConnector">
                <a:avLst/>
              </a:prstGeom>
              <a:solidFill>
                <a:srgbClr val="D6001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7" name="Flowchart: Connector 16">
                <a:extLst>
                  <a:ext uri="{FF2B5EF4-FFF2-40B4-BE49-F238E27FC236}">
                    <a16:creationId xmlns:a16="http://schemas.microsoft.com/office/drawing/2014/main" id="{EB3246F3-54EF-482E-84AA-26D2A0F8CB81}"/>
                  </a:ext>
                </a:extLst>
              </p:cNvPr>
              <p:cNvSpPr/>
              <p:nvPr/>
            </p:nvSpPr>
            <p:spPr>
              <a:xfrm>
                <a:off x="613932" y="3347404"/>
                <a:ext cx="393700" cy="393700"/>
              </a:xfrm>
              <a:prstGeom prst="flowChartConnector">
                <a:avLst/>
              </a:prstGeom>
              <a:solidFill>
                <a:srgbClr val="D6001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C1CF01BD-8E23-42DB-B0F0-5D0C630857F6}"/>
                </a:ext>
              </a:extLst>
            </p:cNvPr>
            <p:cNvGrpSpPr/>
            <p:nvPr/>
          </p:nvGrpSpPr>
          <p:grpSpPr>
            <a:xfrm rot="16200000">
              <a:off x="400515" y="1865661"/>
              <a:ext cx="1697714" cy="1481979"/>
              <a:chOff x="588341" y="2944143"/>
              <a:chExt cx="1373809" cy="1199235"/>
            </a:xfrm>
            <a:solidFill>
              <a:schemeClr val="accent6"/>
            </a:solidFill>
          </p:grpSpPr>
          <p:sp>
            <p:nvSpPr>
              <p:cNvPr id="19" name="Rectangle 18">
                <a:extLst>
                  <a:ext uri="{FF2B5EF4-FFF2-40B4-BE49-F238E27FC236}">
                    <a16:creationId xmlns:a16="http://schemas.microsoft.com/office/drawing/2014/main" id="{CA77756A-8B88-434D-9D4D-D2B946E6CFE5}"/>
                  </a:ext>
                </a:extLst>
              </p:cNvPr>
              <p:cNvSpPr/>
              <p:nvPr/>
            </p:nvSpPr>
            <p:spPr>
              <a:xfrm>
                <a:off x="856586" y="3084401"/>
                <a:ext cx="932212" cy="929813"/>
              </a:xfrm>
              <a:prstGeom prst="rect">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0" name="Flowchart: Connector 19">
                <a:extLst>
                  <a:ext uri="{FF2B5EF4-FFF2-40B4-BE49-F238E27FC236}">
                    <a16:creationId xmlns:a16="http://schemas.microsoft.com/office/drawing/2014/main" id="{BF28E82B-6F86-4644-957B-E959F8012B16}"/>
                  </a:ext>
                </a:extLst>
              </p:cNvPr>
              <p:cNvSpPr/>
              <p:nvPr/>
            </p:nvSpPr>
            <p:spPr>
              <a:xfrm>
                <a:off x="1120156" y="2944143"/>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1" name="Flowchart: Connector 20">
                <a:extLst>
                  <a:ext uri="{FF2B5EF4-FFF2-40B4-BE49-F238E27FC236}">
                    <a16:creationId xmlns:a16="http://schemas.microsoft.com/office/drawing/2014/main" id="{660B4382-D228-4F0C-9AD3-A7ACE6D3DCC9}"/>
                  </a:ext>
                </a:extLst>
              </p:cNvPr>
              <p:cNvSpPr/>
              <p:nvPr/>
            </p:nvSpPr>
            <p:spPr>
              <a:xfrm>
                <a:off x="1120156" y="3749678"/>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2" name="Flowchart: Connector 21">
                <a:extLst>
                  <a:ext uri="{FF2B5EF4-FFF2-40B4-BE49-F238E27FC236}">
                    <a16:creationId xmlns:a16="http://schemas.microsoft.com/office/drawing/2014/main" id="{1A1386DF-45BF-4F9C-A0A7-2A31F0694E6C}"/>
                  </a:ext>
                </a:extLst>
              </p:cNvPr>
              <p:cNvSpPr/>
              <p:nvPr/>
            </p:nvSpPr>
            <p:spPr>
              <a:xfrm>
                <a:off x="1568450" y="3302288"/>
                <a:ext cx="393700" cy="393700"/>
              </a:xfrm>
              <a:prstGeom prst="flowChartConnector">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3" name="Flowchart: Connector 22">
                <a:extLst>
                  <a:ext uri="{FF2B5EF4-FFF2-40B4-BE49-F238E27FC236}">
                    <a16:creationId xmlns:a16="http://schemas.microsoft.com/office/drawing/2014/main" id="{DEA04CF7-E543-416E-B33B-A83CCE58F4ED}"/>
                  </a:ext>
                </a:extLst>
              </p:cNvPr>
              <p:cNvSpPr/>
              <p:nvPr/>
            </p:nvSpPr>
            <p:spPr>
              <a:xfrm>
                <a:off x="588341" y="3344207"/>
                <a:ext cx="393700" cy="393700"/>
              </a:xfrm>
              <a:prstGeom prst="flowChartConnector">
                <a:avLst/>
              </a:prstGeom>
              <a:solidFill>
                <a:srgbClr val="D6D2C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grpSp>
        <p:grpSp>
          <p:nvGrpSpPr>
            <p:cNvPr id="24" name="Group 23">
              <a:extLst>
                <a:ext uri="{FF2B5EF4-FFF2-40B4-BE49-F238E27FC236}">
                  <a16:creationId xmlns:a16="http://schemas.microsoft.com/office/drawing/2014/main" id="{A498B2DA-D915-4F68-8711-66E1CD273825}"/>
                </a:ext>
              </a:extLst>
            </p:cNvPr>
            <p:cNvGrpSpPr/>
            <p:nvPr/>
          </p:nvGrpSpPr>
          <p:grpSpPr>
            <a:xfrm>
              <a:off x="1490683" y="1803278"/>
              <a:ext cx="1781953" cy="1481979"/>
              <a:chOff x="603287" y="2944143"/>
              <a:chExt cx="1441976" cy="1199235"/>
            </a:xfrm>
            <a:solidFill>
              <a:schemeClr val="accent6"/>
            </a:solidFill>
          </p:grpSpPr>
          <p:sp>
            <p:nvSpPr>
              <p:cNvPr id="25" name="Rectangle 24">
                <a:extLst>
                  <a:ext uri="{FF2B5EF4-FFF2-40B4-BE49-F238E27FC236}">
                    <a16:creationId xmlns:a16="http://schemas.microsoft.com/office/drawing/2014/main" id="{7D863B73-62DA-4573-B690-20C78859A986}"/>
                  </a:ext>
                </a:extLst>
              </p:cNvPr>
              <p:cNvSpPr/>
              <p:nvPr/>
            </p:nvSpPr>
            <p:spPr>
              <a:xfrm>
                <a:off x="873817" y="3089600"/>
                <a:ext cx="932212" cy="932212"/>
              </a:xfrm>
              <a:prstGeom prst="rect">
                <a:avLst/>
              </a:prstGeom>
              <a:solidFill>
                <a:srgbClr val="76232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26" name="Flowchart: Connector 25">
                <a:extLst>
                  <a:ext uri="{FF2B5EF4-FFF2-40B4-BE49-F238E27FC236}">
                    <a16:creationId xmlns:a16="http://schemas.microsoft.com/office/drawing/2014/main" id="{67FCE657-C1C6-4BE7-9C80-820AFB7168CE}"/>
                  </a:ext>
                </a:extLst>
              </p:cNvPr>
              <p:cNvSpPr/>
              <p:nvPr/>
            </p:nvSpPr>
            <p:spPr>
              <a:xfrm>
                <a:off x="1120156" y="2944143"/>
                <a:ext cx="393700" cy="393700"/>
              </a:xfrm>
              <a:prstGeom prst="flowChartConnector">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7" name="Flowchart: Connector 26">
                <a:extLst>
                  <a:ext uri="{FF2B5EF4-FFF2-40B4-BE49-F238E27FC236}">
                    <a16:creationId xmlns:a16="http://schemas.microsoft.com/office/drawing/2014/main" id="{058EE9B9-947E-4F11-9100-C8BBA214C948}"/>
                  </a:ext>
                </a:extLst>
              </p:cNvPr>
              <p:cNvSpPr/>
              <p:nvPr/>
            </p:nvSpPr>
            <p:spPr>
              <a:xfrm>
                <a:off x="1120156" y="3749678"/>
                <a:ext cx="393700" cy="393700"/>
              </a:xfrm>
              <a:prstGeom prst="flowChartConnector">
                <a:avLst/>
              </a:prstGeom>
              <a:solidFill>
                <a:srgbClr val="D6D2C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8" name="Flowchart: Connector 27">
                <a:extLst>
                  <a:ext uri="{FF2B5EF4-FFF2-40B4-BE49-F238E27FC236}">
                    <a16:creationId xmlns:a16="http://schemas.microsoft.com/office/drawing/2014/main" id="{CB8D71B6-A664-4111-9343-550489606E13}"/>
                  </a:ext>
                </a:extLst>
              </p:cNvPr>
              <p:cNvSpPr/>
              <p:nvPr/>
            </p:nvSpPr>
            <p:spPr>
              <a:xfrm>
                <a:off x="1651563" y="3349005"/>
                <a:ext cx="393700" cy="393700"/>
              </a:xfrm>
              <a:prstGeom prst="flowChartConnector">
                <a:avLst/>
              </a:prstGeom>
              <a:solidFill>
                <a:srgbClr val="76232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29" name="Flowchart: Connector 28">
                <a:extLst>
                  <a:ext uri="{FF2B5EF4-FFF2-40B4-BE49-F238E27FC236}">
                    <a16:creationId xmlns:a16="http://schemas.microsoft.com/office/drawing/2014/main" id="{5411B2E1-E7AE-4E4F-9215-A524C039F985}"/>
                  </a:ext>
                </a:extLst>
              </p:cNvPr>
              <p:cNvSpPr/>
              <p:nvPr/>
            </p:nvSpPr>
            <p:spPr>
              <a:xfrm>
                <a:off x="603287" y="3352842"/>
                <a:ext cx="393700" cy="393700"/>
              </a:xfrm>
              <a:prstGeom prst="flowChartConnector">
                <a:avLst/>
              </a:prstGeom>
              <a:solidFill>
                <a:srgbClr val="76232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grpSp>
      </p:grpSp>
      <p:sp>
        <p:nvSpPr>
          <p:cNvPr id="31" name="TextBox 30">
            <a:extLst>
              <a:ext uri="{FF2B5EF4-FFF2-40B4-BE49-F238E27FC236}">
                <a16:creationId xmlns:a16="http://schemas.microsoft.com/office/drawing/2014/main" id="{D60AC96C-E1FA-4C6A-9B8F-D752574785E5}"/>
              </a:ext>
            </a:extLst>
          </p:cNvPr>
          <p:cNvSpPr txBox="1"/>
          <p:nvPr/>
        </p:nvSpPr>
        <p:spPr>
          <a:xfrm>
            <a:off x="316103" y="1492336"/>
            <a:ext cx="2660650" cy="3064376"/>
          </a:xfrm>
          <a:prstGeom prst="rect">
            <a:avLst/>
          </a:prstGeom>
        </p:spPr>
        <p:txBody>
          <a:bodyPr vert="horz" wrap="square" lIns="91440" tIns="45720" rIns="91440" bIns="45720" rtlCol="0" anchor="t" anchorCtr="0">
            <a:noAutofit/>
          </a:bodyPr>
          <a:lstStyle/>
          <a:p>
            <a:pPr marL="171450" indent="-171450">
              <a:buFont typeface="Arial" panose="020B0604020202020204" pitchFamily="34" charset="0"/>
              <a:buChar char="•"/>
            </a:pPr>
            <a:r>
              <a:rPr lang="en-US" sz="1100" dirty="0"/>
              <a:t>Students prepare for the arrival of </a:t>
            </a:r>
            <a:r>
              <a:rPr lang="en-US" sz="1100" b="1" dirty="0"/>
              <a:t>authentic</a:t>
            </a:r>
            <a:r>
              <a:rPr lang="en-US" sz="1100" dirty="0"/>
              <a:t> hermit crab class pets. </a:t>
            </a:r>
          </a:p>
          <a:p>
            <a:pPr marL="171450" indent="-171450">
              <a:buFont typeface="Arial" panose="020B0604020202020204" pitchFamily="34" charset="0"/>
              <a:buChar char="•"/>
            </a:pPr>
            <a:r>
              <a:rPr lang="en-US" sz="1100" dirty="0"/>
              <a:t>Part of an </a:t>
            </a:r>
            <a:r>
              <a:rPr lang="en-US" sz="1100" b="1" dirty="0"/>
              <a:t>integrated STEM </a:t>
            </a:r>
            <a:r>
              <a:rPr lang="en-US" sz="1100" dirty="0"/>
              <a:t>unit, where students investigate the habitat of the hermit crab.</a:t>
            </a:r>
          </a:p>
          <a:p>
            <a:pPr marL="171450" indent="-171450">
              <a:buFont typeface="Arial" panose="020B0604020202020204" pitchFamily="34" charset="0"/>
              <a:buChar char="•"/>
            </a:pPr>
            <a:r>
              <a:rPr lang="en-US" sz="1100" dirty="0"/>
              <a:t>Unit embodies </a:t>
            </a:r>
            <a:r>
              <a:rPr lang="en-US" sz="1100" b="1" dirty="0"/>
              <a:t>design thinking</a:t>
            </a:r>
            <a:r>
              <a:rPr lang="en-US" sz="1100" dirty="0"/>
              <a:t> for a range of accessories and living essentials to include in the classes’ crab tank. </a:t>
            </a:r>
          </a:p>
          <a:p>
            <a:pPr marL="171450" indent="-171450">
              <a:buFont typeface="Arial" panose="020B0604020202020204" pitchFamily="34" charset="0"/>
              <a:buChar char="•"/>
            </a:pPr>
            <a:r>
              <a:rPr lang="en-US" sz="1100" dirty="0"/>
              <a:t>During lesson, </a:t>
            </a:r>
            <a:r>
              <a:rPr lang="en-US" sz="1200" dirty="0"/>
              <a:t>children</a:t>
            </a:r>
            <a:r>
              <a:rPr lang="en-US" sz="1100" dirty="0"/>
              <a:t> use butcher’s paper to record a basic concept map </a:t>
            </a:r>
            <a:r>
              <a:rPr lang="en-US" sz="1100" dirty="0" err="1"/>
              <a:t>summarising</a:t>
            </a:r>
            <a:r>
              <a:rPr lang="en-US" sz="1100" dirty="0"/>
              <a:t> key learnings from a class discussion, after which they </a:t>
            </a:r>
            <a:r>
              <a:rPr lang="en-US" sz="1100" b="1" dirty="0"/>
              <a:t>ideate </a:t>
            </a:r>
            <a:r>
              <a:rPr lang="en-US" sz="1100" dirty="0"/>
              <a:t>survival items and accessories they feel might be needed in the crabs’ tank.</a:t>
            </a:r>
          </a:p>
          <a:p>
            <a:br>
              <a:rPr lang="en-US" sz="1100" dirty="0"/>
            </a:br>
            <a:endParaRPr lang="en-AU" sz="1100" b="1" dirty="0">
              <a:cs typeface="Arial"/>
            </a:endParaRPr>
          </a:p>
        </p:txBody>
      </p:sp>
      <p:sp>
        <p:nvSpPr>
          <p:cNvPr id="32" name="TextBox 31">
            <a:extLst>
              <a:ext uri="{FF2B5EF4-FFF2-40B4-BE49-F238E27FC236}">
                <a16:creationId xmlns:a16="http://schemas.microsoft.com/office/drawing/2014/main" id="{42B7492F-81E1-43A4-BC53-80BB6F606EF3}"/>
              </a:ext>
            </a:extLst>
          </p:cNvPr>
          <p:cNvSpPr txBox="1"/>
          <p:nvPr/>
        </p:nvSpPr>
        <p:spPr>
          <a:xfrm>
            <a:off x="3242491" y="3257888"/>
            <a:ext cx="1032334" cy="272447"/>
          </a:xfrm>
          <a:prstGeom prst="rect">
            <a:avLst/>
          </a:prstGeom>
        </p:spPr>
        <p:txBody>
          <a:bodyPr vert="horz" wrap="square" lIns="91440" tIns="45720" rIns="91440" bIns="45720" rtlCol="0" anchor="b" anchorCtr="0">
            <a:noAutofit/>
          </a:bodyPr>
          <a:lstStyle/>
          <a:p>
            <a:pPr algn="ctr"/>
            <a:r>
              <a:rPr lang="en-AU" sz="1000" b="1" dirty="0">
                <a:solidFill>
                  <a:schemeClr val="bg2"/>
                </a:solidFill>
                <a:latin typeface="Arial"/>
                <a:cs typeface="Arial"/>
              </a:rPr>
              <a:t>Design Thinking</a:t>
            </a:r>
          </a:p>
        </p:txBody>
      </p:sp>
      <p:sp>
        <p:nvSpPr>
          <p:cNvPr id="33" name="TextBox 32">
            <a:extLst>
              <a:ext uri="{FF2B5EF4-FFF2-40B4-BE49-F238E27FC236}">
                <a16:creationId xmlns:a16="http://schemas.microsoft.com/office/drawing/2014/main" id="{2DC81273-D37B-4D47-A640-3129B8D03BA2}"/>
              </a:ext>
            </a:extLst>
          </p:cNvPr>
          <p:cNvSpPr txBox="1"/>
          <p:nvPr/>
        </p:nvSpPr>
        <p:spPr>
          <a:xfrm>
            <a:off x="4443474" y="2085660"/>
            <a:ext cx="1032334" cy="272447"/>
          </a:xfrm>
          <a:prstGeom prst="rect">
            <a:avLst/>
          </a:prstGeom>
        </p:spPr>
        <p:txBody>
          <a:bodyPr vert="horz" wrap="square" lIns="91440" tIns="45720" rIns="91440" bIns="45720" rtlCol="0" anchor="b" anchorCtr="0">
            <a:noAutofit/>
          </a:bodyPr>
          <a:lstStyle/>
          <a:p>
            <a:pPr algn="ctr"/>
            <a:r>
              <a:rPr lang="en-AU" sz="1000" b="1" dirty="0">
                <a:solidFill>
                  <a:schemeClr val="bg2"/>
                </a:solidFill>
                <a:latin typeface="Arial"/>
                <a:cs typeface="Arial"/>
              </a:rPr>
              <a:t>Integrated STEM</a:t>
            </a:r>
          </a:p>
        </p:txBody>
      </p:sp>
      <p:sp>
        <p:nvSpPr>
          <p:cNvPr id="34" name="TextBox 33">
            <a:extLst>
              <a:ext uri="{FF2B5EF4-FFF2-40B4-BE49-F238E27FC236}">
                <a16:creationId xmlns:a16="http://schemas.microsoft.com/office/drawing/2014/main" id="{EEEEFE31-F7C4-46A9-B01A-77EFEA3164D9}"/>
              </a:ext>
            </a:extLst>
          </p:cNvPr>
          <p:cNvSpPr txBox="1"/>
          <p:nvPr/>
        </p:nvSpPr>
        <p:spPr>
          <a:xfrm rot="5400000" flipV="1">
            <a:off x="3283539" y="2102656"/>
            <a:ext cx="1032334" cy="272447"/>
          </a:xfrm>
          <a:prstGeom prst="rect">
            <a:avLst/>
          </a:prstGeom>
        </p:spPr>
        <p:txBody>
          <a:bodyPr vert="horz" wrap="square" lIns="91440" tIns="45720" rIns="91440" bIns="45720" rtlCol="0" anchor="b" anchorCtr="0">
            <a:noAutofit/>
          </a:bodyPr>
          <a:lstStyle/>
          <a:p>
            <a:pPr algn="ctr"/>
            <a:r>
              <a:rPr lang="en-AU" sz="1000" b="1" dirty="0">
                <a:solidFill>
                  <a:schemeClr val="accent2">
                    <a:lumMod val="75000"/>
                  </a:schemeClr>
                </a:solidFill>
                <a:latin typeface="Arial"/>
                <a:cs typeface="Arial"/>
              </a:rPr>
              <a:t>Authentic Learning</a:t>
            </a:r>
          </a:p>
        </p:txBody>
      </p:sp>
      <p:sp>
        <p:nvSpPr>
          <p:cNvPr id="35" name="TextBox 34">
            <a:extLst>
              <a:ext uri="{FF2B5EF4-FFF2-40B4-BE49-F238E27FC236}">
                <a16:creationId xmlns:a16="http://schemas.microsoft.com/office/drawing/2014/main" id="{45AAB628-408B-4FBC-957C-10CACCC63B97}"/>
              </a:ext>
            </a:extLst>
          </p:cNvPr>
          <p:cNvSpPr txBox="1"/>
          <p:nvPr/>
        </p:nvSpPr>
        <p:spPr>
          <a:xfrm rot="5400000" flipV="1">
            <a:off x="4475224" y="3213050"/>
            <a:ext cx="1032334" cy="272447"/>
          </a:xfrm>
          <a:prstGeom prst="rect">
            <a:avLst/>
          </a:prstGeom>
        </p:spPr>
        <p:txBody>
          <a:bodyPr vert="horz" wrap="square" lIns="91440" tIns="45720" rIns="91440" bIns="45720" rtlCol="0" anchor="b" anchorCtr="0">
            <a:noAutofit/>
          </a:bodyPr>
          <a:lstStyle/>
          <a:p>
            <a:pPr algn="ctr"/>
            <a:r>
              <a:rPr lang="en-AU" sz="1000" b="1" dirty="0">
                <a:solidFill>
                  <a:schemeClr val="accent2">
                    <a:lumMod val="75000"/>
                  </a:schemeClr>
                </a:solidFill>
                <a:latin typeface="Arial"/>
                <a:cs typeface="Arial"/>
              </a:rPr>
              <a:t>Ideation</a:t>
            </a:r>
          </a:p>
        </p:txBody>
      </p:sp>
      <p:sp>
        <p:nvSpPr>
          <p:cNvPr id="37" name="TextBox 36">
            <a:extLst>
              <a:ext uri="{FF2B5EF4-FFF2-40B4-BE49-F238E27FC236}">
                <a16:creationId xmlns:a16="http://schemas.microsoft.com/office/drawing/2014/main" id="{54B81F45-01E2-4AFB-8ED0-227D61941914}"/>
              </a:ext>
            </a:extLst>
          </p:cNvPr>
          <p:cNvSpPr txBox="1"/>
          <p:nvPr/>
        </p:nvSpPr>
        <p:spPr>
          <a:xfrm>
            <a:off x="6061075" y="3460750"/>
            <a:ext cx="2981325" cy="1435100"/>
          </a:xfrm>
          <a:prstGeom prst="rect">
            <a:avLst/>
          </a:prstGeom>
        </p:spPr>
        <p:txBody>
          <a:bodyPr vert="horz" wrap="square" lIns="91440" tIns="45720" rIns="91440" bIns="45720" rtlCol="0" anchor="b" anchorCtr="0">
            <a:noAutofit/>
          </a:bodyPr>
          <a:lstStyle/>
          <a:p>
            <a:r>
              <a:rPr lang="en-GB" sz="1200" dirty="0">
                <a:solidFill>
                  <a:schemeClr val="accent2">
                    <a:lumMod val="75000"/>
                  </a:schemeClr>
                </a:solidFill>
              </a:rPr>
              <a:t>“…</a:t>
            </a:r>
            <a:r>
              <a:rPr lang="en-US" sz="1200" dirty="0">
                <a:solidFill>
                  <a:schemeClr val="accent2">
                    <a:lumMod val="75000"/>
                  </a:schemeClr>
                </a:solidFill>
              </a:rPr>
              <a:t>we were taking the kids through the whole design process, so they designed their idea on paper first, they tested it, then they designed it on the app, they [3D-]printed it… and if it didn’t work… they would make improvements and then reprint again. So we wanted to take them through that whole process...</a:t>
            </a:r>
            <a:r>
              <a:rPr lang="en-GB" sz="1200" dirty="0">
                <a:solidFill>
                  <a:schemeClr val="accent2">
                    <a:lumMod val="75000"/>
                  </a:schemeClr>
                </a:solidFill>
              </a:rPr>
              <a:t>”</a:t>
            </a:r>
            <a:r>
              <a:rPr lang="en-GB" sz="1400" dirty="0">
                <a:solidFill>
                  <a:schemeClr val="accent2">
                    <a:lumMod val="75000"/>
                  </a:schemeClr>
                </a:solidFill>
              </a:rPr>
              <a:t> </a:t>
            </a:r>
          </a:p>
          <a:p>
            <a:pPr algn="r"/>
            <a:r>
              <a:rPr lang="en-GB" sz="1100" dirty="0">
                <a:solidFill>
                  <a:schemeClr val="accent2">
                    <a:lumMod val="75000"/>
                  </a:schemeClr>
                </a:solidFill>
              </a:rPr>
              <a:t>(Madalyn, Kindergarten Teacher)</a:t>
            </a:r>
            <a:endParaRPr lang="en-AU" sz="1100" dirty="0">
              <a:solidFill>
                <a:schemeClr val="accent2">
                  <a:lumMod val="75000"/>
                </a:schemeClr>
              </a:solidFill>
            </a:endParaRPr>
          </a:p>
        </p:txBody>
      </p:sp>
      <p:pic>
        <p:nvPicPr>
          <p:cNvPr id="40" name="Content Placeholder 37" descr="20171120_144318">
            <a:extLst>
              <a:ext uri="{FF2B5EF4-FFF2-40B4-BE49-F238E27FC236}">
                <a16:creationId xmlns:a16="http://schemas.microsoft.com/office/drawing/2014/main" id="{F4A35093-B2FA-445C-8F37-C9D88E00FEA5}"/>
              </a:ext>
            </a:extLst>
          </p:cNvPr>
          <p:cNvPicPr>
            <a:picLocks noGrp="1"/>
          </p:cNvPicPr>
          <p:nvPr>
            <p:ph sz="quarter" idx="10"/>
          </p:nvPr>
        </p:nvPicPr>
        <p:blipFill>
          <a:blip r:embed="rId2">
            <a:extLst>
              <a:ext uri="{28A0092B-C50C-407E-A947-70E740481C1C}">
                <a14:useLocalDpi xmlns:a14="http://schemas.microsoft.com/office/drawing/2010/main" val="0"/>
              </a:ext>
            </a:extLst>
          </a:blip>
          <a:srcRect t="18079"/>
          <a:stretch>
            <a:fillRect/>
          </a:stretch>
        </p:blipFill>
        <p:spPr bwMode="auto">
          <a:xfrm>
            <a:off x="6082505" y="1219111"/>
            <a:ext cx="2938463" cy="18054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3403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030E45-25C1-4ADC-A763-7A3720483A36}"/>
              </a:ext>
            </a:extLst>
          </p:cNvPr>
          <p:cNvSpPr>
            <a:spLocks noGrp="1"/>
          </p:cNvSpPr>
          <p:nvPr>
            <p:ph type="title"/>
          </p:nvPr>
        </p:nvSpPr>
        <p:spPr/>
        <p:txBody>
          <a:bodyPr wrap="square"/>
          <a:lstStyle/>
          <a:p>
            <a:r>
              <a:rPr lang="en-AU" sz="2000" dirty="0"/>
              <a:t>Learner Outcomes and Engagement: Frequencies of Codes Observed Across 31 Lessons</a:t>
            </a:r>
          </a:p>
        </p:txBody>
      </p:sp>
      <p:graphicFrame>
        <p:nvGraphicFramePr>
          <p:cNvPr id="8" name="Content Placeholder 7">
            <a:extLst>
              <a:ext uri="{FF2B5EF4-FFF2-40B4-BE49-F238E27FC236}">
                <a16:creationId xmlns:a16="http://schemas.microsoft.com/office/drawing/2014/main" id="{A48266B9-1A4B-45BF-9B31-8844440BBDD5}"/>
              </a:ext>
            </a:extLst>
          </p:cNvPr>
          <p:cNvGraphicFramePr>
            <a:graphicFrameLocks noGrp="1"/>
          </p:cNvGraphicFramePr>
          <p:nvPr>
            <p:ph sz="quarter" idx="13"/>
            <p:extLst>
              <p:ext uri="{D42A27DB-BD31-4B8C-83A1-F6EECF244321}">
                <p14:modId xmlns:p14="http://schemas.microsoft.com/office/powerpoint/2010/main" val="3015621540"/>
              </p:ext>
            </p:extLst>
          </p:nvPr>
        </p:nvGraphicFramePr>
        <p:xfrm>
          <a:off x="457200" y="1268730"/>
          <a:ext cx="8280398" cy="3559212"/>
        </p:xfrm>
        <a:graphic>
          <a:graphicData uri="http://schemas.openxmlformats.org/drawingml/2006/table">
            <a:tbl>
              <a:tblPr firstRow="1" firstCol="1" bandRow="1">
                <a:tableStyleId>{5C22544A-7EE6-4342-B048-85BDC9FD1C3A}</a:tableStyleId>
              </a:tblPr>
              <a:tblGrid>
                <a:gridCol w="2419187">
                  <a:extLst>
                    <a:ext uri="{9D8B030D-6E8A-4147-A177-3AD203B41FA5}">
                      <a16:colId xmlns:a16="http://schemas.microsoft.com/office/drawing/2014/main" val="2459010045"/>
                    </a:ext>
                  </a:extLst>
                </a:gridCol>
                <a:gridCol w="1889356">
                  <a:extLst>
                    <a:ext uri="{9D8B030D-6E8A-4147-A177-3AD203B41FA5}">
                      <a16:colId xmlns:a16="http://schemas.microsoft.com/office/drawing/2014/main" val="708188930"/>
                    </a:ext>
                  </a:extLst>
                </a:gridCol>
                <a:gridCol w="2419187">
                  <a:extLst>
                    <a:ext uri="{9D8B030D-6E8A-4147-A177-3AD203B41FA5}">
                      <a16:colId xmlns:a16="http://schemas.microsoft.com/office/drawing/2014/main" val="2791440736"/>
                    </a:ext>
                  </a:extLst>
                </a:gridCol>
                <a:gridCol w="776334">
                  <a:extLst>
                    <a:ext uri="{9D8B030D-6E8A-4147-A177-3AD203B41FA5}">
                      <a16:colId xmlns:a16="http://schemas.microsoft.com/office/drawing/2014/main" val="1506761548"/>
                    </a:ext>
                  </a:extLst>
                </a:gridCol>
                <a:gridCol w="776334">
                  <a:extLst>
                    <a:ext uri="{9D8B030D-6E8A-4147-A177-3AD203B41FA5}">
                      <a16:colId xmlns:a16="http://schemas.microsoft.com/office/drawing/2014/main" val="4059831033"/>
                    </a:ext>
                  </a:extLst>
                </a:gridCol>
              </a:tblGrid>
              <a:tr h="374653">
                <a:tc>
                  <a:txBody>
                    <a:bodyPr/>
                    <a:lstStyle/>
                    <a:p>
                      <a:pPr algn="r">
                        <a:spcAft>
                          <a:spcPts val="0"/>
                        </a:spcAft>
                      </a:pPr>
                      <a:r>
                        <a:rPr lang="en-AU" sz="1100" kern="50" dirty="0">
                          <a:effectLst/>
                        </a:rPr>
                        <a:t>Domain</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Descriptors</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Code</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Frequency (n)</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Frequency (%)</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390025422"/>
                  </a:ext>
                </a:extLst>
              </a:tr>
              <a:tr h="187327">
                <a:tc rowSpan="6">
                  <a:txBody>
                    <a:bodyPr/>
                    <a:lstStyle/>
                    <a:p>
                      <a:pPr algn="r">
                        <a:spcAft>
                          <a:spcPts val="0"/>
                        </a:spcAft>
                      </a:pPr>
                      <a:r>
                        <a:rPr lang="en-AU" sz="1100" kern="50" dirty="0">
                          <a:effectLst/>
                        </a:rPr>
                        <a:t>Student Learning (SL)</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p>
                      <a:pPr algn="r">
                        <a:spcAft>
                          <a:spcPts val="0"/>
                        </a:spcAft>
                      </a:pPr>
                      <a:r>
                        <a:rPr lang="en-AU" sz="1100" kern="50" dirty="0">
                          <a:effectLst/>
                        </a:rPr>
                        <a:t> </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rowSpan="6">
                  <a:txBody>
                    <a:bodyPr/>
                    <a:lstStyle/>
                    <a:p>
                      <a:pPr>
                        <a:spcAft>
                          <a:spcPts val="0"/>
                        </a:spcAft>
                      </a:pPr>
                      <a:r>
                        <a:rPr lang="en-AU" sz="1100" kern="50">
                          <a:effectLst/>
                        </a:rPr>
                        <a:t>Demonstrated skills</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highlight>
                            <a:srgbClr val="FFFF00"/>
                          </a:highlight>
                        </a:rPr>
                        <a:t>Creativity</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highlight>
                            <a:srgbClr val="FFFF00"/>
                          </a:highlight>
                        </a:rPr>
                        <a:t>22</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highlight>
                            <a:srgbClr val="FFFF00"/>
                          </a:highlight>
                        </a:rPr>
                        <a:t>71.00%</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766281886"/>
                  </a:ext>
                </a:extLst>
              </a:tr>
              <a:tr h="187327">
                <a:tc vMerge="1">
                  <a:txBody>
                    <a:bodyPr/>
                    <a:lstStyle/>
                    <a:p>
                      <a:endParaRPr lang="en-AU"/>
                    </a:p>
                  </a:txBody>
                  <a:tcPr/>
                </a:tc>
                <a:tc vMerge="1">
                  <a:txBody>
                    <a:bodyPr/>
                    <a:lstStyle/>
                    <a:p>
                      <a:endParaRPr lang="en-AU"/>
                    </a:p>
                  </a:txBody>
                  <a:tcPr/>
                </a:tc>
                <a:tc>
                  <a:txBody>
                    <a:bodyPr/>
                    <a:lstStyle/>
                    <a:p>
                      <a:pPr>
                        <a:spcAft>
                          <a:spcPts val="0"/>
                        </a:spcAft>
                      </a:pPr>
                      <a:r>
                        <a:rPr lang="en-AU" sz="1100" kern="50" dirty="0">
                          <a:effectLst/>
                          <a:highlight>
                            <a:srgbClr val="FFFF00"/>
                          </a:highlight>
                        </a:rPr>
                        <a:t>Design Thinking</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highlight>
                            <a:srgbClr val="FFFF00"/>
                          </a:highlight>
                        </a:rPr>
                        <a:t>20</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highlight>
                            <a:srgbClr val="FFFF00"/>
                          </a:highlight>
                        </a:rPr>
                        <a:t>64.50%</a:t>
                      </a:r>
                      <a:endParaRPr lang="en-AU" sz="1100" kern="5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627042005"/>
                  </a:ext>
                </a:extLst>
              </a:tr>
              <a:tr h="187327">
                <a:tc vMerge="1">
                  <a:txBody>
                    <a:bodyPr/>
                    <a:lstStyle/>
                    <a:p>
                      <a:endParaRPr lang="en-AU"/>
                    </a:p>
                  </a:txBody>
                  <a:tcPr/>
                </a:tc>
                <a:tc vMerge="1">
                  <a:txBody>
                    <a:bodyPr/>
                    <a:lstStyle/>
                    <a:p>
                      <a:endParaRPr lang="en-AU"/>
                    </a:p>
                  </a:txBody>
                  <a:tcPr/>
                </a:tc>
                <a:tc>
                  <a:txBody>
                    <a:bodyPr/>
                    <a:lstStyle/>
                    <a:p>
                      <a:pPr>
                        <a:spcAft>
                          <a:spcPts val="0"/>
                        </a:spcAft>
                      </a:pPr>
                      <a:r>
                        <a:rPr lang="en-AU" sz="1100" kern="50" dirty="0">
                          <a:effectLst/>
                          <a:highlight>
                            <a:srgbClr val="FFFF00"/>
                          </a:highlight>
                        </a:rPr>
                        <a:t>Problem Solving</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highlight>
                            <a:srgbClr val="FFFF00"/>
                          </a:highlight>
                        </a:rPr>
                        <a:t>18</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highlight>
                            <a:srgbClr val="FFFF00"/>
                          </a:highlight>
                        </a:rPr>
                        <a:t>58.10%</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494310944"/>
                  </a:ext>
                </a:extLst>
              </a:tr>
              <a:tr h="187327">
                <a:tc vMerge="1">
                  <a:txBody>
                    <a:bodyPr/>
                    <a:lstStyle/>
                    <a:p>
                      <a:endParaRPr lang="en-AU"/>
                    </a:p>
                  </a:txBody>
                  <a:tcPr/>
                </a:tc>
                <a:tc vMerge="1">
                  <a:txBody>
                    <a:bodyPr/>
                    <a:lstStyle/>
                    <a:p>
                      <a:endParaRPr lang="en-AU"/>
                    </a:p>
                  </a:txBody>
                  <a:tcPr/>
                </a:tc>
                <a:tc>
                  <a:txBody>
                    <a:bodyPr/>
                    <a:lstStyle/>
                    <a:p>
                      <a:pPr>
                        <a:spcAft>
                          <a:spcPts val="0"/>
                        </a:spcAft>
                      </a:pPr>
                      <a:r>
                        <a:rPr lang="en-AU" sz="1100" kern="50" dirty="0">
                          <a:effectLst/>
                        </a:rPr>
                        <a:t>Critical Thinking</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rPr>
                        <a:t>15</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rPr>
                        <a:t>48.40%</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275238448"/>
                  </a:ext>
                </a:extLst>
              </a:tr>
              <a:tr h="187327">
                <a:tc vMerge="1">
                  <a:txBody>
                    <a:bodyPr/>
                    <a:lstStyle/>
                    <a:p>
                      <a:endParaRPr lang="en-AU"/>
                    </a:p>
                  </a:txBody>
                  <a:tcPr/>
                </a:tc>
                <a:tc vMerge="1">
                  <a:txBody>
                    <a:bodyPr/>
                    <a:lstStyle/>
                    <a:p>
                      <a:endParaRPr lang="en-AU"/>
                    </a:p>
                  </a:txBody>
                  <a:tcPr/>
                </a:tc>
                <a:tc>
                  <a:txBody>
                    <a:bodyPr/>
                    <a:lstStyle/>
                    <a:p>
                      <a:pPr>
                        <a:spcAft>
                          <a:spcPts val="0"/>
                        </a:spcAft>
                      </a:pPr>
                      <a:r>
                        <a:rPr lang="en-AU" sz="1100" kern="50" dirty="0">
                          <a:effectLst/>
                        </a:rPr>
                        <a:t>Authentic Learning </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11</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35.50%</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602108161"/>
                  </a:ext>
                </a:extLst>
              </a:tr>
              <a:tr h="187327">
                <a:tc vMerge="1">
                  <a:txBody>
                    <a:bodyPr/>
                    <a:lstStyle/>
                    <a:p>
                      <a:pPr algn="r">
                        <a:spcAft>
                          <a:spcPts val="0"/>
                        </a:spcAft>
                      </a:pP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vMerge="1">
                  <a:txBody>
                    <a:bodyPr/>
                    <a:lstStyle/>
                    <a:p>
                      <a:endParaRPr lang="en-AU"/>
                    </a:p>
                  </a:txBody>
                  <a:tcPr/>
                </a:tc>
                <a:tc>
                  <a:txBody>
                    <a:bodyPr/>
                    <a:lstStyle/>
                    <a:p>
                      <a:pPr>
                        <a:spcAft>
                          <a:spcPts val="0"/>
                        </a:spcAft>
                      </a:pPr>
                      <a:r>
                        <a:rPr lang="en-AU" sz="1100" kern="50" dirty="0">
                          <a:effectLst/>
                        </a:rPr>
                        <a:t>Inquiry</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5</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16.10%</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769175934"/>
                  </a:ext>
                </a:extLst>
              </a:tr>
              <a:tr h="187327">
                <a:tc rowSpan="3">
                  <a:txBody>
                    <a:bodyPr/>
                    <a:lstStyle/>
                    <a:p>
                      <a:pPr algn="r">
                        <a:spcAft>
                          <a:spcPts val="0"/>
                        </a:spcAft>
                      </a:pPr>
                      <a:r>
                        <a:rPr lang="en-AU" sz="1100" kern="50" dirty="0">
                          <a:effectLst/>
                        </a:rPr>
                        <a:t>Learner Engagement (LE)</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rowSpan="3">
                  <a:txBody>
                    <a:bodyPr/>
                    <a:lstStyle/>
                    <a:p>
                      <a:pPr>
                        <a:spcAft>
                          <a:spcPts val="0"/>
                        </a:spcAft>
                      </a:pPr>
                      <a:r>
                        <a:rPr lang="en-AU" sz="1100" kern="50">
                          <a:effectLst/>
                        </a:rPr>
                        <a:t>Observed learning behaviours</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highlight>
                            <a:srgbClr val="FFFF00"/>
                          </a:highlight>
                        </a:rPr>
                        <a:t>Engagement</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highlight>
                            <a:srgbClr val="FFFF00"/>
                          </a:highlight>
                        </a:rPr>
                        <a:t>31</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highlight>
                            <a:srgbClr val="FFFF00"/>
                          </a:highlight>
                        </a:rPr>
                        <a:t>100.00%</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070602739"/>
                  </a:ext>
                </a:extLst>
              </a:tr>
              <a:tr h="187327">
                <a:tc vMerge="1">
                  <a:txBody>
                    <a:bodyPr/>
                    <a:lstStyle/>
                    <a:p>
                      <a:endParaRPr lang="en-AU"/>
                    </a:p>
                  </a:txBody>
                  <a:tcPr/>
                </a:tc>
                <a:tc vMerge="1">
                  <a:txBody>
                    <a:bodyPr/>
                    <a:lstStyle/>
                    <a:p>
                      <a:endParaRPr lang="en-AU"/>
                    </a:p>
                  </a:txBody>
                  <a:tcPr/>
                </a:tc>
                <a:tc>
                  <a:txBody>
                    <a:bodyPr/>
                    <a:lstStyle/>
                    <a:p>
                      <a:pPr>
                        <a:spcAft>
                          <a:spcPts val="0"/>
                        </a:spcAft>
                      </a:pPr>
                      <a:r>
                        <a:rPr lang="en-AU" sz="1100" kern="50">
                          <a:effectLst/>
                        </a:rPr>
                        <a:t>Collaboration </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14</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45.20%</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703341220"/>
                  </a:ext>
                </a:extLst>
              </a:tr>
              <a:tr h="187327">
                <a:tc vMerge="1">
                  <a:txBody>
                    <a:bodyPr/>
                    <a:lstStyle/>
                    <a:p>
                      <a:endParaRPr lang="en-AU"/>
                    </a:p>
                  </a:txBody>
                  <a:tcPr/>
                </a:tc>
                <a:tc vMerge="1">
                  <a:txBody>
                    <a:bodyPr/>
                    <a:lstStyle/>
                    <a:p>
                      <a:endParaRPr lang="en-AU"/>
                    </a:p>
                  </a:txBody>
                  <a:tcPr/>
                </a:tc>
                <a:tc>
                  <a:txBody>
                    <a:bodyPr/>
                    <a:lstStyle/>
                    <a:p>
                      <a:pPr>
                        <a:spcAft>
                          <a:spcPts val="0"/>
                        </a:spcAft>
                      </a:pPr>
                      <a:r>
                        <a:rPr lang="en-AU" sz="1100" kern="50">
                          <a:effectLst/>
                        </a:rPr>
                        <a:t>Autonomy</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12</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38.70%</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099635021"/>
                  </a:ext>
                </a:extLst>
              </a:tr>
              <a:tr h="187327">
                <a:tc rowSpan="2">
                  <a:txBody>
                    <a:bodyPr/>
                    <a:lstStyle/>
                    <a:p>
                      <a:pPr algn="r">
                        <a:spcAft>
                          <a:spcPts val="0"/>
                        </a:spcAft>
                      </a:pPr>
                      <a:r>
                        <a:rPr lang="en-AU" sz="1100" kern="50">
                          <a:effectLst/>
                        </a:rPr>
                        <a:t>Task Design (TD)</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rowSpan="2">
                  <a:txBody>
                    <a:bodyPr/>
                    <a:lstStyle/>
                    <a:p>
                      <a:pPr>
                        <a:spcAft>
                          <a:spcPts val="0"/>
                        </a:spcAft>
                      </a:pPr>
                      <a:r>
                        <a:rPr lang="en-AU" sz="1100" kern="50">
                          <a:effectLst/>
                        </a:rPr>
                        <a:t>Task design and types of making</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Online (making with technology)</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26</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83.90%</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4071531051"/>
                  </a:ext>
                </a:extLst>
              </a:tr>
              <a:tr h="187327">
                <a:tc vMerge="1">
                  <a:txBody>
                    <a:bodyPr/>
                    <a:lstStyle/>
                    <a:p>
                      <a:endParaRPr lang="en-AU"/>
                    </a:p>
                  </a:txBody>
                  <a:tcPr/>
                </a:tc>
                <a:tc vMerge="1">
                  <a:txBody>
                    <a:bodyPr/>
                    <a:lstStyle/>
                    <a:p>
                      <a:endParaRPr lang="en-AU"/>
                    </a:p>
                  </a:txBody>
                  <a:tcPr/>
                </a:tc>
                <a:tc>
                  <a:txBody>
                    <a:bodyPr/>
                    <a:lstStyle/>
                    <a:p>
                      <a:pPr>
                        <a:spcAft>
                          <a:spcPts val="0"/>
                        </a:spcAft>
                      </a:pPr>
                      <a:r>
                        <a:rPr lang="en-AU" sz="1100" kern="50">
                          <a:effectLst/>
                        </a:rPr>
                        <a:t>Offline (making with physical materials)</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17</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54.80%</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283121401"/>
                  </a:ext>
                </a:extLst>
              </a:tr>
              <a:tr h="187327">
                <a:tc rowSpan="6">
                  <a:txBody>
                    <a:bodyPr/>
                    <a:lstStyle/>
                    <a:p>
                      <a:pPr algn="r">
                        <a:spcAft>
                          <a:spcPts val="0"/>
                        </a:spcAft>
                      </a:pPr>
                      <a:r>
                        <a:rPr lang="en-AU" sz="1100" kern="50">
                          <a:effectLst/>
                        </a:rPr>
                        <a:t>Teaching Approaches (TA)</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rowSpan="6">
                  <a:txBody>
                    <a:bodyPr/>
                    <a:lstStyle/>
                    <a:p>
                      <a:pPr>
                        <a:spcAft>
                          <a:spcPts val="0"/>
                        </a:spcAft>
                      </a:pPr>
                      <a:r>
                        <a:rPr lang="en-AU" sz="1100" kern="50">
                          <a:effectLst/>
                        </a:rPr>
                        <a:t>Pedagogies, instructional methods, and strategies employed </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highlight>
                            <a:srgbClr val="FFFF00"/>
                          </a:highlight>
                        </a:rPr>
                        <a:t>Explicit Instructions</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highlight>
                            <a:srgbClr val="FFFF00"/>
                          </a:highlight>
                        </a:rPr>
                        <a:t>24</a:t>
                      </a:r>
                      <a:endParaRPr lang="en-AU" sz="1100" kern="5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highlight>
                            <a:srgbClr val="FFFF00"/>
                          </a:highlight>
                        </a:rPr>
                        <a:t>77.40%</a:t>
                      </a:r>
                      <a:endParaRPr lang="en-AU" sz="1100" kern="5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918763555"/>
                  </a:ext>
                </a:extLst>
              </a:tr>
              <a:tr h="187327">
                <a:tc vMerge="1">
                  <a:txBody>
                    <a:bodyPr/>
                    <a:lstStyle/>
                    <a:p>
                      <a:endParaRPr lang="en-AU"/>
                    </a:p>
                  </a:txBody>
                  <a:tcPr/>
                </a:tc>
                <a:tc vMerge="1">
                  <a:txBody>
                    <a:bodyPr/>
                    <a:lstStyle/>
                    <a:p>
                      <a:endParaRPr lang="en-AU"/>
                    </a:p>
                  </a:txBody>
                  <a:tcPr/>
                </a:tc>
                <a:tc>
                  <a:txBody>
                    <a:bodyPr/>
                    <a:lstStyle/>
                    <a:p>
                      <a:pPr>
                        <a:spcAft>
                          <a:spcPts val="0"/>
                        </a:spcAft>
                      </a:pPr>
                      <a:r>
                        <a:rPr lang="en-AU" sz="1100" kern="50" dirty="0">
                          <a:effectLst/>
                          <a:highlight>
                            <a:srgbClr val="FFFF00"/>
                          </a:highlight>
                        </a:rPr>
                        <a:t>Open-Ended Inquiry</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highlight>
                            <a:srgbClr val="FFFF00"/>
                          </a:highlight>
                        </a:rPr>
                        <a:t>17</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highlight>
                            <a:srgbClr val="FFFF00"/>
                          </a:highlight>
                        </a:rPr>
                        <a:t>54.80%</a:t>
                      </a:r>
                      <a:endParaRPr lang="en-AU" sz="1100" kern="50" dirty="0">
                        <a:effectLst/>
                        <a:highlight>
                          <a:srgbClr val="FFFF00"/>
                        </a:highligh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333366728"/>
                  </a:ext>
                </a:extLst>
              </a:tr>
              <a:tr h="187327">
                <a:tc vMerge="1">
                  <a:txBody>
                    <a:bodyPr/>
                    <a:lstStyle/>
                    <a:p>
                      <a:endParaRPr lang="en-AU"/>
                    </a:p>
                  </a:txBody>
                  <a:tcPr/>
                </a:tc>
                <a:tc vMerge="1">
                  <a:txBody>
                    <a:bodyPr/>
                    <a:lstStyle/>
                    <a:p>
                      <a:endParaRPr lang="en-AU"/>
                    </a:p>
                  </a:txBody>
                  <a:tcPr/>
                </a:tc>
                <a:tc>
                  <a:txBody>
                    <a:bodyPr/>
                    <a:lstStyle/>
                    <a:p>
                      <a:pPr>
                        <a:spcAft>
                          <a:spcPts val="0"/>
                        </a:spcAft>
                      </a:pPr>
                      <a:r>
                        <a:rPr lang="en-AU" sz="1100" kern="50">
                          <a:effectLst/>
                        </a:rPr>
                        <a:t>Problem-Based Learning</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4</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12.90%</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4074451012"/>
                  </a:ext>
                </a:extLst>
              </a:tr>
              <a:tr h="187327">
                <a:tc vMerge="1">
                  <a:txBody>
                    <a:bodyPr/>
                    <a:lstStyle/>
                    <a:p>
                      <a:endParaRPr lang="en-AU"/>
                    </a:p>
                  </a:txBody>
                  <a:tcPr/>
                </a:tc>
                <a:tc vMerge="1">
                  <a:txBody>
                    <a:bodyPr/>
                    <a:lstStyle/>
                    <a:p>
                      <a:endParaRPr lang="en-AU"/>
                    </a:p>
                  </a:txBody>
                  <a:tcPr/>
                </a:tc>
                <a:tc>
                  <a:txBody>
                    <a:bodyPr/>
                    <a:lstStyle/>
                    <a:p>
                      <a:pPr>
                        <a:spcAft>
                          <a:spcPts val="0"/>
                        </a:spcAft>
                      </a:pPr>
                      <a:r>
                        <a:rPr lang="en-AU" sz="1100" kern="50">
                          <a:effectLst/>
                        </a:rPr>
                        <a:t>Team teaching</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4</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12.90%</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843760999"/>
                  </a:ext>
                </a:extLst>
              </a:tr>
              <a:tr h="187327">
                <a:tc vMerge="1">
                  <a:txBody>
                    <a:bodyPr/>
                    <a:lstStyle/>
                    <a:p>
                      <a:endParaRPr lang="en-AU"/>
                    </a:p>
                  </a:txBody>
                  <a:tcPr/>
                </a:tc>
                <a:tc vMerge="1">
                  <a:txBody>
                    <a:bodyPr/>
                    <a:lstStyle/>
                    <a:p>
                      <a:endParaRPr lang="en-AU"/>
                    </a:p>
                  </a:txBody>
                  <a:tcPr/>
                </a:tc>
                <a:tc>
                  <a:txBody>
                    <a:bodyPr/>
                    <a:lstStyle/>
                    <a:p>
                      <a:pPr>
                        <a:spcAft>
                          <a:spcPts val="0"/>
                        </a:spcAft>
                      </a:pPr>
                      <a:r>
                        <a:rPr lang="en-AU" sz="1100" kern="50">
                          <a:effectLst/>
                        </a:rPr>
                        <a:t>Stations </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4</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12.90%</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934243073"/>
                  </a:ext>
                </a:extLst>
              </a:tr>
              <a:tr h="187327">
                <a:tc vMerge="1">
                  <a:txBody>
                    <a:bodyPr/>
                    <a:lstStyle/>
                    <a:p>
                      <a:endParaRPr lang="en-AU"/>
                    </a:p>
                  </a:txBody>
                  <a:tcPr/>
                </a:tc>
                <a:tc vMerge="1">
                  <a:txBody>
                    <a:bodyPr/>
                    <a:lstStyle/>
                    <a:p>
                      <a:endParaRPr lang="en-AU"/>
                    </a:p>
                  </a:txBody>
                  <a:tcPr/>
                </a:tc>
                <a:tc>
                  <a:txBody>
                    <a:bodyPr/>
                    <a:lstStyle/>
                    <a:p>
                      <a:pPr>
                        <a:spcAft>
                          <a:spcPts val="0"/>
                        </a:spcAft>
                      </a:pPr>
                      <a:r>
                        <a:rPr lang="en-AU" sz="1100" kern="50">
                          <a:effectLst/>
                        </a:rPr>
                        <a:t>Project Based Learning</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a:effectLst/>
                        </a:rPr>
                        <a:t>1</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tc>
                  <a:txBody>
                    <a:bodyPr/>
                    <a:lstStyle/>
                    <a:p>
                      <a:pPr>
                        <a:spcAft>
                          <a:spcPts val="0"/>
                        </a:spcAft>
                      </a:pPr>
                      <a:r>
                        <a:rPr lang="en-AU" sz="1100" kern="50" dirty="0">
                          <a:effectLst/>
                        </a:rPr>
                        <a:t>3.20%</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087753195"/>
                  </a:ext>
                </a:extLst>
              </a:tr>
            </a:tbl>
          </a:graphicData>
        </a:graphic>
      </p:graphicFrame>
    </p:spTree>
    <p:extLst>
      <p:ext uri="{BB962C8B-B14F-4D97-AF65-F5344CB8AC3E}">
        <p14:creationId xmlns:p14="http://schemas.microsoft.com/office/powerpoint/2010/main" val="456063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566"/>
            <a:ext cx="6553200" cy="689429"/>
          </a:xfrm>
        </p:spPr>
        <p:txBody>
          <a:bodyPr wrap="square"/>
          <a:lstStyle/>
          <a:p>
            <a:r>
              <a:rPr lang="en-AU" sz="1600" dirty="0"/>
              <a:t>Students’ Perceptions of Learning in Makerspaces: Opportunities</a:t>
            </a:r>
          </a:p>
        </p:txBody>
      </p:sp>
      <p:sp>
        <p:nvSpPr>
          <p:cNvPr id="3" name="Slide Number Placeholder 2"/>
          <p:cNvSpPr>
            <a:spLocks noGrp="1"/>
          </p:cNvSpPr>
          <p:nvPr>
            <p:ph type="sldNum" sz="quarter" idx="10"/>
          </p:nvPr>
        </p:nvSpPr>
        <p:spPr/>
        <p:txBody>
          <a:bodyPr/>
          <a:lstStyle/>
          <a:p>
            <a:r>
              <a:rPr lang="en-US"/>
              <a:t>Slide </a:t>
            </a:r>
            <a:fld id="{D263D112-7C89-384D-B4FC-664FC949D667}" type="slidenum">
              <a:rPr lang="en-US" smtClean="0"/>
              <a:pPr/>
              <a:t>15</a:t>
            </a:fld>
            <a:endParaRPr lang="en-US" dirty="0"/>
          </a:p>
        </p:txBody>
      </p:sp>
      <p:pic>
        <p:nvPicPr>
          <p:cNvPr id="20" name="Picture Placeholder 16"/>
          <p:cNvPicPr>
            <a:picLocks noGrp="1" noChangeAspect="1"/>
          </p:cNvPicPr>
          <p:nvPr>
            <p:ph sz="quarter" idx="13"/>
          </p:nvPr>
        </p:nvPicPr>
        <p:blipFill rotWithShape="1">
          <a:blip r:embed="rId2">
            <a:extLst>
              <a:ext uri="{28A0092B-C50C-407E-A947-70E740481C1C}">
                <a14:useLocalDpi xmlns:a14="http://schemas.microsoft.com/office/drawing/2010/main" val="0"/>
              </a:ext>
            </a:extLst>
          </a:blip>
          <a:stretch/>
        </p:blipFill>
        <p:spPr>
          <a:xfrm>
            <a:off x="6223728" y="2230045"/>
            <a:ext cx="2408238" cy="2408238"/>
          </a:xfrm>
        </p:spPr>
      </p:pic>
      <p:sp>
        <p:nvSpPr>
          <p:cNvPr id="31" name="Text Placeholder 30"/>
          <p:cNvSpPr>
            <a:spLocks noGrp="1"/>
          </p:cNvSpPr>
          <p:nvPr>
            <p:ph type="body" sz="quarter" idx="16"/>
          </p:nvPr>
        </p:nvSpPr>
        <p:spPr>
          <a:xfrm>
            <a:off x="6153878" y="1299391"/>
            <a:ext cx="2478088" cy="381000"/>
          </a:xfrm>
        </p:spPr>
        <p:txBody>
          <a:bodyPr/>
          <a:lstStyle/>
          <a:p>
            <a:r>
              <a:rPr lang="en-AU" sz="1100" dirty="0">
                <a:solidFill>
                  <a:srgbClr val="FF0000"/>
                </a:solidFill>
              </a:rPr>
              <a:t>Makerspace activities challenge students to learn </a:t>
            </a:r>
            <a:r>
              <a:rPr lang="en-AU" sz="1100" b="1" dirty="0">
                <a:solidFill>
                  <a:srgbClr val="FF0000"/>
                </a:solidFill>
              </a:rPr>
              <a:t>mathematical concepts </a:t>
            </a:r>
            <a:r>
              <a:rPr lang="en-AU" sz="1100" dirty="0">
                <a:solidFill>
                  <a:srgbClr val="FF0000"/>
                </a:solidFill>
              </a:rPr>
              <a:t>relating to size, shape, proportion and transformation.</a:t>
            </a:r>
          </a:p>
        </p:txBody>
      </p:sp>
      <p:sp>
        <p:nvSpPr>
          <p:cNvPr id="32" name="Text Placeholder 31"/>
          <p:cNvSpPr>
            <a:spLocks noGrp="1"/>
          </p:cNvSpPr>
          <p:nvPr>
            <p:ph type="body" sz="quarter" idx="17"/>
          </p:nvPr>
        </p:nvSpPr>
        <p:spPr>
          <a:xfrm>
            <a:off x="506224" y="1299391"/>
            <a:ext cx="2478088" cy="381000"/>
          </a:xfrm>
        </p:spPr>
        <p:txBody>
          <a:bodyPr/>
          <a:lstStyle/>
          <a:p>
            <a:r>
              <a:rPr lang="en-AU" sz="1100" dirty="0">
                <a:solidFill>
                  <a:srgbClr val="FF0000"/>
                </a:solidFill>
              </a:rPr>
              <a:t>Makerspaces encourage students to develop </a:t>
            </a:r>
            <a:r>
              <a:rPr lang="en-AU" sz="1100" b="1" dirty="0">
                <a:solidFill>
                  <a:srgbClr val="FF0000"/>
                </a:solidFill>
              </a:rPr>
              <a:t>digital literacies </a:t>
            </a:r>
            <a:r>
              <a:rPr lang="en-AU" sz="1100" dirty="0">
                <a:solidFill>
                  <a:srgbClr val="FF0000"/>
                </a:solidFill>
              </a:rPr>
              <a:t>by building on prior knowledge and experience with technology. </a:t>
            </a:r>
          </a:p>
        </p:txBody>
      </p:sp>
      <p:sp>
        <p:nvSpPr>
          <p:cNvPr id="33" name="Text Placeholder 32"/>
          <p:cNvSpPr>
            <a:spLocks noGrp="1"/>
          </p:cNvSpPr>
          <p:nvPr>
            <p:ph type="body" sz="quarter" idx="18"/>
          </p:nvPr>
        </p:nvSpPr>
        <p:spPr>
          <a:xfrm>
            <a:off x="3363536" y="1299391"/>
            <a:ext cx="2656264" cy="381000"/>
          </a:xfrm>
        </p:spPr>
        <p:txBody>
          <a:bodyPr/>
          <a:lstStyle/>
          <a:p>
            <a:r>
              <a:rPr lang="en-AU" sz="1100" dirty="0">
                <a:solidFill>
                  <a:srgbClr val="FF0000"/>
                </a:solidFill>
              </a:rPr>
              <a:t>Makerspaces foster </a:t>
            </a:r>
            <a:r>
              <a:rPr lang="en-AU" sz="1100" b="1" dirty="0">
                <a:solidFill>
                  <a:srgbClr val="FF0000"/>
                </a:solidFill>
              </a:rPr>
              <a:t>authentic learning </a:t>
            </a:r>
            <a:r>
              <a:rPr lang="en-AU" sz="1100" dirty="0">
                <a:solidFill>
                  <a:srgbClr val="FF0000"/>
                </a:solidFill>
              </a:rPr>
              <a:t>through practical, real-world applications.</a:t>
            </a:r>
          </a:p>
        </p:txBody>
      </p:sp>
      <p:sp>
        <p:nvSpPr>
          <p:cNvPr id="34" name="Text Placeholder 19"/>
          <p:cNvSpPr txBox="1">
            <a:spLocks/>
          </p:cNvSpPr>
          <p:nvPr/>
        </p:nvSpPr>
        <p:spPr>
          <a:xfrm>
            <a:off x="0" y="4871524"/>
            <a:ext cx="2015412" cy="196623"/>
          </a:xfrm>
          <a:prstGeom prst="rect">
            <a:avLst/>
          </a:prstGeom>
        </p:spPr>
        <p:txBody>
          <a:bodyPr vert="horz" wrap="none" lIns="91440" tIns="45720" rIns="91440" bIns="45720" rtlCol="0">
            <a:normAutofit lnSpcReduction="10000"/>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marR="0" indent="0" algn="l" defTabSz="457200" rtl="0" eaLnBrk="1" fontAlgn="auto" latinLnBrk="0" hangingPunct="1">
              <a:lnSpc>
                <a:spcPct val="100000"/>
              </a:lnSpc>
              <a:spcBef>
                <a:spcPts val="0"/>
              </a:spcBef>
              <a:spcAft>
                <a:spcPts val="300"/>
              </a:spcAft>
              <a:buClrTx/>
              <a:buSzTx/>
              <a:buFontTx/>
              <a:buNone/>
              <a:tabLst/>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700" dirty="0">
                <a:solidFill>
                  <a:schemeClr val="bg1">
                    <a:lumMod val="75000"/>
                  </a:schemeClr>
                </a:solidFill>
              </a:rPr>
              <a:t>Images: Wikimedia Commons</a:t>
            </a:r>
            <a:endParaRPr lang="en-AU" sz="1200" dirty="0">
              <a:solidFill>
                <a:schemeClr val="bg1">
                  <a:lumMod val="75000"/>
                </a:schemeClr>
              </a:solidFill>
            </a:endParaRPr>
          </a:p>
        </p:txBody>
      </p:sp>
      <p:pic>
        <p:nvPicPr>
          <p:cNvPr id="1026" name="Picture 2" descr="Image result for real world icon"/>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rcRect/>
          <a:stretch>
            <a:fillRect/>
          </a:stretch>
        </p:blipFill>
        <p:spPr bwMode="auto">
          <a:xfrm>
            <a:off x="3393346" y="2071295"/>
            <a:ext cx="2417632" cy="24082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Grp="1" noChangeAspect="1" noChangeArrowheads="1"/>
          </p:cNvPicPr>
          <p:nvPr>
            <p:ph sz="quarter" idx="14"/>
          </p:nvPr>
        </p:nvPicPr>
        <p:blipFill rotWithShape="1">
          <a:blip r:embed="rId4">
            <a:extLst>
              <a:ext uri="{28A0092B-C50C-407E-A947-70E740481C1C}">
                <a14:useLocalDpi xmlns:a14="http://schemas.microsoft.com/office/drawing/2010/main" val="0"/>
              </a:ext>
            </a:extLst>
          </a:blip>
          <a:srcRect l="13415" t="15952" r="12755" b="17073"/>
          <a:stretch/>
        </p:blipFill>
        <p:spPr bwMode="auto">
          <a:xfrm>
            <a:off x="329905" y="2064565"/>
            <a:ext cx="2662168" cy="241496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223728" y="2398320"/>
            <a:ext cx="2171700" cy="1358900"/>
          </a:xfrm>
          <a:prstGeom prst="rect">
            <a:avLst/>
          </a:prstGeom>
          <a:solidFill>
            <a:schemeClr val="bg2">
              <a:alpha val="75000"/>
            </a:schemeClr>
          </a:solidFill>
          <a:effectLst>
            <a:softEdge rad="63500"/>
          </a:effectLst>
        </p:spPr>
        <p:txBody>
          <a:bodyPr vert="horz" wrap="square" lIns="91440" tIns="45720" rIns="91440" bIns="45720" rtlCol="0" anchor="t" anchorCtr="0">
            <a:noAutofit/>
          </a:bodyPr>
          <a:lstStyle/>
          <a:p>
            <a:r>
              <a:rPr lang="en-AU" sz="1300" dirty="0">
                <a:ln w="0"/>
                <a:effectLst>
                  <a:outerShdw blurRad="38100" dist="19050" dir="2700000" algn="tl" rotWithShape="0">
                    <a:schemeClr val="dk1">
                      <a:alpha val="40000"/>
                    </a:schemeClr>
                  </a:outerShdw>
                </a:effectLst>
              </a:rPr>
              <a:t>“when we build it, and then we print it out… sometimes it will be giant and sometimes it will be small, so we don’t know whether it will be small or big”</a:t>
            </a:r>
          </a:p>
          <a:p>
            <a:pPr algn="r"/>
            <a:r>
              <a:rPr lang="en-AU" sz="1100" dirty="0">
                <a:ln w="0"/>
                <a:effectLst>
                  <a:outerShdw blurRad="38100" dist="19050" dir="2700000" algn="tl" rotWithShape="0">
                    <a:schemeClr val="dk1">
                      <a:alpha val="40000"/>
                    </a:schemeClr>
                  </a:outerShdw>
                </a:effectLst>
              </a:rPr>
              <a:t>Damien, Year 2 Student</a:t>
            </a:r>
          </a:p>
          <a:p>
            <a:endParaRPr lang="en-AU" sz="1300" dirty="0">
              <a:ln w="0"/>
              <a:effectLst>
                <a:outerShdw blurRad="38100" dist="19050" dir="2700000" algn="tl" rotWithShape="0">
                  <a:schemeClr val="dk1">
                    <a:alpha val="40000"/>
                  </a:schemeClr>
                </a:outerShdw>
              </a:effectLst>
              <a:latin typeface="Arial"/>
              <a:cs typeface="Arial"/>
            </a:endParaRPr>
          </a:p>
        </p:txBody>
      </p:sp>
      <p:sp>
        <p:nvSpPr>
          <p:cNvPr id="38" name="TextBox 37"/>
          <p:cNvSpPr txBox="1"/>
          <p:nvPr/>
        </p:nvSpPr>
        <p:spPr>
          <a:xfrm>
            <a:off x="506224" y="2398320"/>
            <a:ext cx="2167126" cy="1875821"/>
          </a:xfrm>
          <a:prstGeom prst="rect">
            <a:avLst/>
          </a:prstGeom>
          <a:solidFill>
            <a:schemeClr val="bg2">
              <a:alpha val="75000"/>
            </a:schemeClr>
          </a:solidFill>
          <a:effectLst>
            <a:softEdge rad="63500"/>
          </a:effectLst>
        </p:spPr>
        <p:txBody>
          <a:bodyPr vert="horz" wrap="square" lIns="91440" tIns="45720" rIns="91440" bIns="45720" rtlCol="0" anchor="t" anchorCtr="0">
            <a:noAutofit/>
          </a:bodyPr>
          <a:lstStyle/>
          <a:p>
            <a:r>
              <a:rPr lang="en-AU" sz="1300" dirty="0">
                <a:ln w="0"/>
                <a:effectLst>
                  <a:outerShdw blurRad="38100" dist="19050" dir="2700000" algn="tl" rotWithShape="0">
                    <a:schemeClr val="dk1">
                      <a:alpha val="40000"/>
                    </a:schemeClr>
                  </a:outerShdw>
                </a:effectLst>
              </a:rPr>
              <a:t>“</a:t>
            </a:r>
            <a:r>
              <a:rPr lang="en-US" sz="1300" dirty="0">
                <a:ln w="0"/>
                <a:effectLst>
                  <a:outerShdw blurRad="38100" dist="19050" dir="2700000" algn="tl" rotWithShape="0">
                    <a:schemeClr val="dk1">
                      <a:alpha val="40000"/>
                    </a:schemeClr>
                  </a:outerShdw>
                </a:effectLst>
              </a:rPr>
              <a:t>in Blocker, it was very easy because you just… It's like Minecraft and then I know how to play Minecraft very much… You build things so that's why it's very easy. On Toy Designer, when you press the thing, it will be there.</a:t>
            </a:r>
            <a:r>
              <a:rPr lang="en-AU" sz="1300" dirty="0">
                <a:ln w="0"/>
                <a:effectLst>
                  <a:outerShdw blurRad="38100" dist="19050" dir="2700000" algn="tl" rotWithShape="0">
                    <a:schemeClr val="dk1">
                      <a:alpha val="40000"/>
                    </a:schemeClr>
                  </a:outerShdw>
                </a:effectLst>
              </a:rPr>
              <a:t>”</a:t>
            </a:r>
          </a:p>
          <a:p>
            <a:pPr algn="r"/>
            <a:r>
              <a:rPr lang="en-AU" sz="1100" dirty="0">
                <a:ln w="0"/>
                <a:effectLst>
                  <a:outerShdw blurRad="38100" dist="19050" dir="2700000" algn="tl" rotWithShape="0">
                    <a:schemeClr val="dk1">
                      <a:alpha val="40000"/>
                    </a:schemeClr>
                  </a:outerShdw>
                </a:effectLst>
              </a:rPr>
              <a:t>Coby, Kindergarten Student</a:t>
            </a:r>
          </a:p>
          <a:p>
            <a:endParaRPr lang="en-AU" sz="1300" dirty="0">
              <a:ln w="0"/>
              <a:effectLst>
                <a:outerShdw blurRad="38100" dist="19050" dir="2700000" algn="tl" rotWithShape="0">
                  <a:schemeClr val="dk1">
                    <a:alpha val="40000"/>
                  </a:schemeClr>
                </a:outerShdw>
              </a:effectLst>
              <a:latin typeface="Arial"/>
              <a:cs typeface="Arial"/>
            </a:endParaRPr>
          </a:p>
        </p:txBody>
      </p:sp>
      <p:sp>
        <p:nvSpPr>
          <p:cNvPr id="39" name="TextBox 38"/>
          <p:cNvSpPr txBox="1"/>
          <p:nvPr/>
        </p:nvSpPr>
        <p:spPr>
          <a:xfrm>
            <a:off x="3522400" y="2317567"/>
            <a:ext cx="2171001" cy="2051050"/>
          </a:xfrm>
          <a:prstGeom prst="rect">
            <a:avLst/>
          </a:prstGeom>
          <a:solidFill>
            <a:schemeClr val="bg2">
              <a:alpha val="75000"/>
            </a:schemeClr>
          </a:solidFill>
          <a:effectLst>
            <a:softEdge rad="63500"/>
          </a:effectLst>
        </p:spPr>
        <p:txBody>
          <a:bodyPr vert="horz" wrap="square" lIns="91440" tIns="45720" rIns="91440" bIns="45720" rtlCol="0" anchor="t" anchorCtr="0">
            <a:noAutofit/>
          </a:bodyPr>
          <a:lstStyle/>
          <a:p>
            <a:r>
              <a:rPr lang="en-AU" sz="1300" dirty="0">
                <a:ln w="0"/>
                <a:effectLst>
                  <a:outerShdw blurRad="38100" dist="19050" dir="2700000" algn="tl" rotWithShape="0">
                    <a:schemeClr val="dk1">
                      <a:alpha val="40000"/>
                    </a:schemeClr>
                  </a:outerShdw>
                </a:effectLst>
              </a:rPr>
              <a:t>“</a:t>
            </a:r>
            <a:r>
              <a:rPr lang="en-US" sz="1300" dirty="0">
                <a:ln w="0"/>
                <a:effectLst>
                  <a:outerShdw blurRad="38100" dist="19050" dir="2700000" algn="tl" rotWithShape="0">
                    <a:schemeClr val="dk1">
                      <a:alpha val="40000"/>
                    </a:schemeClr>
                  </a:outerShdw>
                </a:effectLst>
              </a:rPr>
              <a:t>we can design clothes… and we can ask people, ‘do you like these </a:t>
            </a:r>
            <a:r>
              <a:rPr lang="en-US" sz="1300" dirty="0" err="1">
                <a:ln w="0"/>
                <a:effectLst>
                  <a:outerShdw blurRad="38100" dist="19050" dir="2700000" algn="tl" rotWithShape="0">
                    <a:schemeClr val="dk1">
                      <a:alpha val="40000"/>
                    </a:schemeClr>
                  </a:outerShdw>
                </a:effectLst>
              </a:rPr>
              <a:t>coloured</a:t>
            </a:r>
            <a:r>
              <a:rPr lang="en-US" sz="1300" dirty="0">
                <a:ln w="0"/>
                <a:effectLst>
                  <a:outerShdw blurRad="38100" dist="19050" dir="2700000" algn="tl" rotWithShape="0">
                    <a:schemeClr val="dk1">
                      <a:alpha val="40000"/>
                    </a:schemeClr>
                  </a:outerShdw>
                </a:effectLst>
              </a:rPr>
              <a:t> clothes?’, and if they say yes, we can make the clothes. We can give them some choices, and we make them. Then we can give them some choices by painting them…</a:t>
            </a:r>
            <a:r>
              <a:rPr lang="en-AU" sz="1300" dirty="0">
                <a:ln w="0"/>
                <a:effectLst>
                  <a:outerShdw blurRad="38100" dist="19050" dir="2700000" algn="tl" rotWithShape="0">
                    <a:schemeClr val="dk1">
                      <a:alpha val="40000"/>
                    </a:schemeClr>
                  </a:outerShdw>
                </a:effectLst>
              </a:rPr>
              <a:t>”</a:t>
            </a:r>
          </a:p>
          <a:p>
            <a:pPr algn="r"/>
            <a:r>
              <a:rPr lang="en-AU" sz="1100" dirty="0">
                <a:ln w="0"/>
                <a:effectLst>
                  <a:outerShdw blurRad="38100" dist="19050" dir="2700000" algn="tl" rotWithShape="0">
                    <a:schemeClr val="dk1">
                      <a:alpha val="40000"/>
                    </a:schemeClr>
                  </a:outerShdw>
                </a:effectLst>
              </a:rPr>
              <a:t>Denise, Year 1 Student</a:t>
            </a:r>
          </a:p>
          <a:p>
            <a:endParaRPr lang="en-AU" sz="1300" dirty="0">
              <a:ln w="0"/>
              <a:effectLst>
                <a:outerShdw blurRad="38100" dist="19050" dir="2700000" algn="tl" rotWithShape="0">
                  <a:schemeClr val="dk1">
                    <a:alpha val="40000"/>
                  </a:schemeClr>
                </a:outerShdw>
              </a:effectLst>
              <a:latin typeface="Arial"/>
              <a:cs typeface="Arial"/>
            </a:endParaRPr>
          </a:p>
        </p:txBody>
      </p:sp>
    </p:spTree>
    <p:extLst>
      <p:ext uri="{BB962C8B-B14F-4D97-AF65-F5344CB8AC3E}">
        <p14:creationId xmlns:p14="http://schemas.microsoft.com/office/powerpoint/2010/main" val="3571482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maths formula icon"/>
          <p:cNvPicPr>
            <a:picLocks noGrp="1" noChangeAspect="1" noChangeArrowheads="1"/>
          </p:cNvPicPr>
          <p:nvPr>
            <p:ph sz="quarter" idx="15"/>
          </p:nvPr>
        </p:nvPicPr>
        <p:blipFill>
          <a:blip r:embed="rId2">
            <a:extLst>
              <a:ext uri="{28A0092B-C50C-407E-A947-70E740481C1C}">
                <a14:useLocalDpi xmlns:a14="http://schemas.microsoft.com/office/drawing/2010/main" val="0"/>
              </a:ext>
            </a:extLst>
          </a:blip>
          <a:srcRect/>
          <a:stretch>
            <a:fillRect/>
          </a:stretch>
        </p:blipFill>
        <p:spPr bwMode="auto">
          <a:xfrm>
            <a:off x="6192043" y="1958975"/>
            <a:ext cx="2408238" cy="24082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hallenging icon"/>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3334543" y="1958975"/>
            <a:ext cx="2408238" cy="24082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learned helplessness icon"/>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a:stretch>
            <a:fillRect/>
          </a:stretch>
        </p:blipFill>
        <p:spPr bwMode="auto">
          <a:xfrm>
            <a:off x="456181" y="1958975"/>
            <a:ext cx="2448375" cy="24082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15566"/>
            <a:ext cx="6553200" cy="689429"/>
          </a:xfrm>
        </p:spPr>
        <p:txBody>
          <a:bodyPr wrap="square"/>
          <a:lstStyle/>
          <a:p>
            <a:r>
              <a:rPr lang="en-AU" sz="1600" dirty="0"/>
              <a:t>Students’ Perceptions of Learning in Makerspaces: Challenges</a:t>
            </a:r>
          </a:p>
        </p:txBody>
      </p:sp>
      <p:sp>
        <p:nvSpPr>
          <p:cNvPr id="3" name="Slide Number Placeholder 2"/>
          <p:cNvSpPr>
            <a:spLocks noGrp="1"/>
          </p:cNvSpPr>
          <p:nvPr>
            <p:ph type="sldNum" sz="quarter" idx="10"/>
          </p:nvPr>
        </p:nvSpPr>
        <p:spPr/>
        <p:txBody>
          <a:bodyPr/>
          <a:lstStyle/>
          <a:p>
            <a:r>
              <a:rPr lang="en-US"/>
              <a:t>Slide </a:t>
            </a:r>
            <a:fld id="{D263D112-7C89-384D-B4FC-664FC949D667}" type="slidenum">
              <a:rPr lang="en-US" smtClean="0"/>
              <a:pPr/>
              <a:t>16</a:t>
            </a:fld>
            <a:endParaRPr lang="en-US" dirty="0"/>
          </a:p>
        </p:txBody>
      </p:sp>
      <p:sp>
        <p:nvSpPr>
          <p:cNvPr id="31" name="Text Placeholder 30"/>
          <p:cNvSpPr>
            <a:spLocks noGrp="1"/>
          </p:cNvSpPr>
          <p:nvPr>
            <p:ph type="body" sz="quarter" idx="16"/>
          </p:nvPr>
        </p:nvSpPr>
        <p:spPr>
          <a:xfrm>
            <a:off x="6153878" y="1299391"/>
            <a:ext cx="2478088" cy="381000"/>
          </a:xfrm>
        </p:spPr>
        <p:txBody>
          <a:bodyPr/>
          <a:lstStyle/>
          <a:p>
            <a:r>
              <a:rPr lang="en-AU" sz="1100" dirty="0">
                <a:solidFill>
                  <a:srgbClr val="FF0000"/>
                </a:solidFill>
              </a:rPr>
              <a:t>Not all students make connections between the </a:t>
            </a:r>
            <a:r>
              <a:rPr lang="en-AU" sz="1100" b="1" dirty="0">
                <a:solidFill>
                  <a:srgbClr val="FF0000"/>
                </a:solidFill>
              </a:rPr>
              <a:t>making process and subject content</a:t>
            </a:r>
            <a:r>
              <a:rPr lang="en-AU" sz="1100" dirty="0">
                <a:solidFill>
                  <a:srgbClr val="FF0000"/>
                </a:solidFill>
              </a:rPr>
              <a:t>.</a:t>
            </a:r>
          </a:p>
        </p:txBody>
      </p:sp>
      <p:sp>
        <p:nvSpPr>
          <p:cNvPr id="32" name="Text Placeholder 31"/>
          <p:cNvSpPr>
            <a:spLocks noGrp="1"/>
          </p:cNvSpPr>
          <p:nvPr>
            <p:ph type="body" sz="quarter" idx="17"/>
          </p:nvPr>
        </p:nvSpPr>
        <p:spPr>
          <a:xfrm>
            <a:off x="506224" y="1299391"/>
            <a:ext cx="2478088" cy="381000"/>
          </a:xfrm>
        </p:spPr>
        <p:txBody>
          <a:bodyPr/>
          <a:lstStyle/>
          <a:p>
            <a:r>
              <a:rPr lang="en-AU" sz="1100" dirty="0">
                <a:solidFill>
                  <a:srgbClr val="FF0000"/>
                </a:solidFill>
              </a:rPr>
              <a:t>Not all students are able to </a:t>
            </a:r>
            <a:r>
              <a:rPr lang="en-AU" sz="1100" b="1" dirty="0">
                <a:solidFill>
                  <a:srgbClr val="FF0000"/>
                </a:solidFill>
              </a:rPr>
              <a:t>intuitively integrate the software </a:t>
            </a:r>
            <a:r>
              <a:rPr lang="en-AU" sz="1100" dirty="0">
                <a:solidFill>
                  <a:srgbClr val="FF0000"/>
                </a:solidFill>
              </a:rPr>
              <a:t>into the design process. </a:t>
            </a:r>
          </a:p>
        </p:txBody>
      </p:sp>
      <p:sp>
        <p:nvSpPr>
          <p:cNvPr id="33" name="Text Placeholder 32"/>
          <p:cNvSpPr>
            <a:spLocks noGrp="1"/>
          </p:cNvSpPr>
          <p:nvPr>
            <p:ph type="body" sz="quarter" idx="18"/>
          </p:nvPr>
        </p:nvSpPr>
        <p:spPr>
          <a:xfrm>
            <a:off x="3363536" y="1299391"/>
            <a:ext cx="2522914" cy="381000"/>
          </a:xfrm>
        </p:spPr>
        <p:txBody>
          <a:bodyPr/>
          <a:lstStyle/>
          <a:p>
            <a:r>
              <a:rPr lang="en-AU" sz="1100" dirty="0">
                <a:solidFill>
                  <a:srgbClr val="FF0000"/>
                </a:solidFill>
              </a:rPr>
              <a:t>Some objects and/or components can be </a:t>
            </a:r>
            <a:r>
              <a:rPr lang="en-AU" sz="1100" b="1" dirty="0">
                <a:solidFill>
                  <a:srgbClr val="FF0000"/>
                </a:solidFill>
              </a:rPr>
              <a:t>difficult to design</a:t>
            </a:r>
            <a:r>
              <a:rPr lang="en-AU" sz="1100" dirty="0">
                <a:solidFill>
                  <a:srgbClr val="FF0000"/>
                </a:solidFill>
              </a:rPr>
              <a:t>, presenting further challenges in the design process.</a:t>
            </a:r>
          </a:p>
        </p:txBody>
      </p:sp>
      <p:sp>
        <p:nvSpPr>
          <p:cNvPr id="34" name="Text Placeholder 19"/>
          <p:cNvSpPr txBox="1">
            <a:spLocks/>
          </p:cNvSpPr>
          <p:nvPr/>
        </p:nvSpPr>
        <p:spPr>
          <a:xfrm>
            <a:off x="0" y="4871524"/>
            <a:ext cx="2015412" cy="196623"/>
          </a:xfrm>
          <a:prstGeom prst="rect">
            <a:avLst/>
          </a:prstGeom>
        </p:spPr>
        <p:txBody>
          <a:bodyPr vert="horz" wrap="none" lIns="91440" tIns="45720" rIns="91440" bIns="45720" rtlCol="0">
            <a:normAutofit lnSpcReduction="10000"/>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marR="0" indent="0" algn="l" defTabSz="457200" rtl="0" eaLnBrk="1" fontAlgn="auto" latinLnBrk="0" hangingPunct="1">
              <a:lnSpc>
                <a:spcPct val="100000"/>
              </a:lnSpc>
              <a:spcBef>
                <a:spcPts val="0"/>
              </a:spcBef>
              <a:spcAft>
                <a:spcPts val="300"/>
              </a:spcAft>
              <a:buClrTx/>
              <a:buSzTx/>
              <a:buFontTx/>
              <a:buNone/>
              <a:tabLst/>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700" dirty="0">
                <a:solidFill>
                  <a:schemeClr val="bg1">
                    <a:lumMod val="75000"/>
                  </a:schemeClr>
                </a:solidFill>
              </a:rPr>
              <a:t>Images: Wikimedia Commons and </a:t>
            </a:r>
            <a:r>
              <a:rPr lang="en-AU" sz="700" dirty="0" err="1">
                <a:solidFill>
                  <a:schemeClr val="bg1">
                    <a:lumMod val="75000"/>
                  </a:schemeClr>
                </a:solidFill>
              </a:rPr>
              <a:t>Pixabay</a:t>
            </a:r>
            <a:endParaRPr lang="en-AU" sz="1200" dirty="0">
              <a:solidFill>
                <a:schemeClr val="bg1">
                  <a:lumMod val="75000"/>
                </a:schemeClr>
              </a:solidFill>
            </a:endParaRPr>
          </a:p>
        </p:txBody>
      </p:sp>
      <p:sp>
        <p:nvSpPr>
          <p:cNvPr id="35" name="TextBox 34"/>
          <p:cNvSpPr txBox="1"/>
          <p:nvPr/>
        </p:nvSpPr>
        <p:spPr>
          <a:xfrm>
            <a:off x="6223728" y="2398320"/>
            <a:ext cx="2190022" cy="1693548"/>
          </a:xfrm>
          <a:prstGeom prst="rect">
            <a:avLst/>
          </a:prstGeom>
          <a:solidFill>
            <a:schemeClr val="bg2">
              <a:alpha val="75000"/>
            </a:schemeClr>
          </a:solidFill>
          <a:effectLst>
            <a:softEdge rad="63500"/>
          </a:effectLst>
        </p:spPr>
        <p:txBody>
          <a:bodyPr vert="horz" wrap="square" lIns="91440" tIns="45720" rIns="91440" bIns="45720" rtlCol="0" anchor="t" anchorCtr="0">
            <a:noAutofit/>
          </a:bodyPr>
          <a:lstStyle/>
          <a:p>
            <a:r>
              <a:rPr lang="en-AU" sz="1300" dirty="0">
                <a:ln w="0"/>
                <a:effectLst>
                  <a:outerShdw blurRad="38100" dist="19050" dir="2700000" algn="tl" rotWithShape="0">
                    <a:schemeClr val="dk1">
                      <a:alpha val="40000"/>
                    </a:schemeClr>
                  </a:outerShdw>
                </a:effectLst>
              </a:rPr>
              <a:t>“I want </a:t>
            </a:r>
            <a:r>
              <a:rPr lang="en-US" sz="1300" dirty="0">
                <a:ln w="0"/>
                <a:effectLst>
                  <a:outerShdw blurRad="38100" dist="19050" dir="2700000" algn="tl" rotWithShape="0">
                    <a:schemeClr val="dk1">
                      <a:alpha val="40000"/>
                    </a:schemeClr>
                  </a:outerShdw>
                </a:effectLst>
              </a:rPr>
              <a:t>Makers Empire to be more creative. But we don’t really use it to do like </a:t>
            </a:r>
            <a:r>
              <a:rPr lang="en-US" sz="1300" dirty="0" err="1">
                <a:ln w="0"/>
                <a:effectLst>
                  <a:outerShdw blurRad="38100" dist="19050" dir="2700000" algn="tl" rotWithShape="0">
                    <a:schemeClr val="dk1">
                      <a:alpha val="40000"/>
                    </a:schemeClr>
                  </a:outerShdw>
                </a:effectLst>
              </a:rPr>
              <a:t>Maths</a:t>
            </a:r>
            <a:r>
              <a:rPr lang="en-US" sz="1300" dirty="0">
                <a:ln w="0"/>
                <a:effectLst>
                  <a:outerShdw blurRad="38100" dist="19050" dir="2700000" algn="tl" rotWithShape="0">
                    <a:schemeClr val="dk1">
                      <a:alpha val="40000"/>
                    </a:schemeClr>
                  </a:outerShdw>
                </a:effectLst>
              </a:rPr>
              <a:t>, because it doesn’t really have anything… but sometimes it does, because there’s typing.</a:t>
            </a:r>
            <a:r>
              <a:rPr lang="en-AU" sz="1300" dirty="0">
                <a:ln w="0"/>
                <a:effectLst>
                  <a:outerShdw blurRad="38100" dist="19050" dir="2700000" algn="tl" rotWithShape="0">
                    <a:schemeClr val="dk1">
                      <a:alpha val="40000"/>
                    </a:schemeClr>
                  </a:outerShdw>
                </a:effectLst>
              </a:rPr>
              <a:t>”</a:t>
            </a:r>
          </a:p>
          <a:p>
            <a:pPr algn="r"/>
            <a:r>
              <a:rPr lang="en-AU" sz="1100" dirty="0">
                <a:ln w="0"/>
                <a:effectLst>
                  <a:outerShdw blurRad="38100" dist="19050" dir="2700000" algn="tl" rotWithShape="0">
                    <a:schemeClr val="dk1">
                      <a:alpha val="40000"/>
                    </a:schemeClr>
                  </a:outerShdw>
                </a:effectLst>
              </a:rPr>
              <a:t>Charlotte, Year 2 Student</a:t>
            </a:r>
          </a:p>
          <a:p>
            <a:endParaRPr lang="en-AU" sz="1300" dirty="0">
              <a:ln w="0"/>
              <a:effectLst>
                <a:outerShdw blurRad="38100" dist="19050" dir="2700000" algn="tl" rotWithShape="0">
                  <a:schemeClr val="dk1">
                    <a:alpha val="40000"/>
                  </a:schemeClr>
                </a:outerShdw>
              </a:effectLst>
              <a:latin typeface="Arial"/>
              <a:cs typeface="Arial"/>
            </a:endParaRPr>
          </a:p>
        </p:txBody>
      </p:sp>
      <p:sp>
        <p:nvSpPr>
          <p:cNvPr id="38" name="TextBox 37"/>
          <p:cNvSpPr txBox="1"/>
          <p:nvPr/>
        </p:nvSpPr>
        <p:spPr>
          <a:xfrm>
            <a:off x="506224" y="2398320"/>
            <a:ext cx="2167126" cy="1875821"/>
          </a:xfrm>
          <a:prstGeom prst="rect">
            <a:avLst/>
          </a:prstGeom>
          <a:solidFill>
            <a:schemeClr val="bg2">
              <a:alpha val="75000"/>
            </a:schemeClr>
          </a:solidFill>
          <a:effectLst>
            <a:softEdge rad="63500"/>
          </a:effectLst>
        </p:spPr>
        <p:txBody>
          <a:bodyPr vert="horz" wrap="square" lIns="91440" tIns="45720" rIns="91440" bIns="45720" rtlCol="0" anchor="t" anchorCtr="0">
            <a:noAutofit/>
          </a:bodyPr>
          <a:lstStyle/>
          <a:p>
            <a:r>
              <a:rPr lang="en-AU" sz="1300" dirty="0">
                <a:ln w="0"/>
                <a:effectLst>
                  <a:outerShdw blurRad="38100" dist="19050" dir="2700000" algn="tl" rotWithShape="0">
                    <a:schemeClr val="dk1">
                      <a:alpha val="40000"/>
                    </a:schemeClr>
                  </a:outerShdw>
                </a:effectLst>
              </a:rPr>
              <a:t>“</a:t>
            </a:r>
            <a:r>
              <a:rPr lang="en-US" sz="1300" dirty="0">
                <a:ln w="0"/>
                <a:effectLst>
                  <a:outerShdw blurRad="38100" dist="19050" dir="2700000" algn="tl" rotWithShape="0">
                    <a:schemeClr val="dk1">
                      <a:alpha val="40000"/>
                    </a:schemeClr>
                  </a:outerShdw>
                </a:effectLst>
              </a:rPr>
              <a:t>My friend Sarah, she made a toy character and a cot. A little cot. I didn’t know how to make a cot, but my friend Sarah just made a cot. And I did, I wanted to, but I didn’t because I didn’t know how…”</a:t>
            </a:r>
            <a:endParaRPr lang="en-AU" sz="1300" dirty="0">
              <a:ln w="0"/>
              <a:effectLst>
                <a:outerShdw blurRad="38100" dist="19050" dir="2700000" algn="tl" rotWithShape="0">
                  <a:schemeClr val="dk1">
                    <a:alpha val="40000"/>
                  </a:schemeClr>
                </a:outerShdw>
              </a:effectLst>
            </a:endParaRPr>
          </a:p>
          <a:p>
            <a:pPr algn="r"/>
            <a:r>
              <a:rPr lang="en-AU" sz="1100" dirty="0">
                <a:ln w="0"/>
                <a:effectLst>
                  <a:outerShdw blurRad="38100" dist="19050" dir="2700000" algn="tl" rotWithShape="0">
                    <a:schemeClr val="dk1">
                      <a:alpha val="40000"/>
                    </a:schemeClr>
                  </a:outerShdw>
                </a:effectLst>
              </a:rPr>
              <a:t>Sandy, Kindergarten Student</a:t>
            </a:r>
          </a:p>
          <a:p>
            <a:endParaRPr lang="en-AU" sz="1300" dirty="0">
              <a:ln w="0"/>
              <a:effectLst>
                <a:outerShdw blurRad="38100" dist="19050" dir="2700000" algn="tl" rotWithShape="0">
                  <a:schemeClr val="dk1">
                    <a:alpha val="40000"/>
                  </a:schemeClr>
                </a:outerShdw>
              </a:effectLst>
              <a:latin typeface="Arial"/>
              <a:cs typeface="Arial"/>
            </a:endParaRPr>
          </a:p>
        </p:txBody>
      </p:sp>
      <p:sp>
        <p:nvSpPr>
          <p:cNvPr id="39" name="TextBox 38"/>
          <p:cNvSpPr txBox="1"/>
          <p:nvPr/>
        </p:nvSpPr>
        <p:spPr>
          <a:xfrm>
            <a:off x="3522400" y="2317567"/>
            <a:ext cx="2171001" cy="2051050"/>
          </a:xfrm>
          <a:prstGeom prst="rect">
            <a:avLst/>
          </a:prstGeom>
          <a:solidFill>
            <a:schemeClr val="bg2">
              <a:alpha val="75000"/>
            </a:schemeClr>
          </a:solidFill>
          <a:effectLst>
            <a:softEdge rad="63500"/>
          </a:effectLst>
        </p:spPr>
        <p:txBody>
          <a:bodyPr vert="horz" wrap="square" lIns="91440" tIns="45720" rIns="91440" bIns="45720" rtlCol="0" anchor="t" anchorCtr="0">
            <a:noAutofit/>
          </a:bodyPr>
          <a:lstStyle/>
          <a:p>
            <a:r>
              <a:rPr lang="en-AU" sz="1300" dirty="0">
                <a:ln w="0"/>
                <a:effectLst>
                  <a:outerShdw blurRad="38100" dist="19050" dir="2700000" algn="tl" rotWithShape="0">
                    <a:schemeClr val="dk1">
                      <a:alpha val="40000"/>
                    </a:schemeClr>
                  </a:outerShdw>
                </a:effectLst>
              </a:rPr>
              <a:t>“…</a:t>
            </a:r>
            <a:r>
              <a:rPr lang="en-US" sz="1300" dirty="0">
                <a:ln w="0"/>
                <a:effectLst>
                  <a:outerShdw blurRad="38100" dist="19050" dir="2700000" algn="tl" rotWithShape="0">
                    <a:schemeClr val="dk1">
                      <a:alpha val="40000"/>
                    </a:schemeClr>
                  </a:outerShdw>
                </a:effectLst>
              </a:rPr>
              <a:t>and this was very hard because you can’t put, sometimes you can’t put the head, and then it comes a little thing over here. Like this, the little thing over here. And for the nose it’s a bit hard because you can’t make it so short.</a:t>
            </a:r>
            <a:r>
              <a:rPr lang="en-AU" sz="1300" dirty="0">
                <a:ln w="0"/>
                <a:effectLst>
                  <a:outerShdw blurRad="38100" dist="19050" dir="2700000" algn="tl" rotWithShape="0">
                    <a:schemeClr val="dk1">
                      <a:alpha val="40000"/>
                    </a:schemeClr>
                  </a:outerShdw>
                </a:effectLst>
              </a:rPr>
              <a:t>”</a:t>
            </a:r>
          </a:p>
          <a:p>
            <a:pPr algn="r"/>
            <a:r>
              <a:rPr lang="en-AU" sz="1100" dirty="0">
                <a:ln w="0"/>
                <a:effectLst>
                  <a:outerShdw blurRad="38100" dist="19050" dir="2700000" algn="tl" rotWithShape="0">
                    <a:schemeClr val="dk1">
                      <a:alpha val="40000"/>
                    </a:schemeClr>
                  </a:outerShdw>
                </a:effectLst>
              </a:rPr>
              <a:t>Macie, Year 1 Student</a:t>
            </a:r>
          </a:p>
          <a:p>
            <a:endParaRPr lang="en-AU" sz="1300" dirty="0">
              <a:ln w="0"/>
              <a:effectLst>
                <a:outerShdw blurRad="38100" dist="19050" dir="2700000" algn="tl" rotWithShape="0">
                  <a:schemeClr val="dk1">
                    <a:alpha val="40000"/>
                  </a:schemeClr>
                </a:outerShdw>
              </a:effectLst>
              <a:latin typeface="Arial"/>
              <a:cs typeface="Arial"/>
            </a:endParaRPr>
          </a:p>
        </p:txBody>
      </p:sp>
    </p:spTree>
    <p:extLst>
      <p:ext uri="{BB962C8B-B14F-4D97-AF65-F5344CB8AC3E}">
        <p14:creationId xmlns:p14="http://schemas.microsoft.com/office/powerpoint/2010/main" val="2486720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15566"/>
            <a:ext cx="7054850" cy="689429"/>
          </a:xfrm>
        </p:spPr>
        <p:txBody>
          <a:bodyPr wrap="square"/>
          <a:lstStyle/>
          <a:p>
            <a:r>
              <a:rPr lang="en-AU" sz="1700" dirty="0"/>
              <a:t>Teachers’ Perceptions of Learning in Makerspaces: Opportunities</a:t>
            </a:r>
          </a:p>
        </p:txBody>
      </p:sp>
      <p:sp>
        <p:nvSpPr>
          <p:cNvPr id="3" name="Slide Number Placeholder 2"/>
          <p:cNvSpPr>
            <a:spLocks noGrp="1"/>
          </p:cNvSpPr>
          <p:nvPr>
            <p:ph type="sldNum" sz="quarter" idx="10"/>
          </p:nvPr>
        </p:nvSpPr>
        <p:spPr/>
        <p:txBody>
          <a:bodyPr/>
          <a:lstStyle/>
          <a:p>
            <a:r>
              <a:rPr lang="en-US"/>
              <a:t>Slide </a:t>
            </a:r>
            <a:fld id="{D263D112-7C89-384D-B4FC-664FC949D667}" type="slidenum">
              <a:rPr lang="en-US" smtClean="0"/>
              <a:pPr/>
              <a:t>17</a:t>
            </a:fld>
            <a:endParaRPr lang="en-US" dirty="0"/>
          </a:p>
        </p:txBody>
      </p:sp>
      <p:sp>
        <p:nvSpPr>
          <p:cNvPr id="10" name="Text Placeholder 9"/>
          <p:cNvSpPr>
            <a:spLocks noGrp="1"/>
          </p:cNvSpPr>
          <p:nvPr>
            <p:ph type="body" sz="quarter" idx="16"/>
          </p:nvPr>
        </p:nvSpPr>
        <p:spPr/>
        <p:txBody>
          <a:bodyPr/>
          <a:lstStyle/>
          <a:p>
            <a:r>
              <a:rPr lang="en-AU" sz="1300" dirty="0">
                <a:solidFill>
                  <a:srgbClr val="FF0000"/>
                </a:solidFill>
              </a:rPr>
              <a:t>Makerspaces encourage </a:t>
            </a:r>
            <a:r>
              <a:rPr lang="en-AU" sz="1300" b="1" dirty="0">
                <a:solidFill>
                  <a:srgbClr val="FF0000"/>
                </a:solidFill>
              </a:rPr>
              <a:t>critical thinking and reflection</a:t>
            </a:r>
            <a:r>
              <a:rPr lang="en-AU" sz="1300" dirty="0">
                <a:solidFill>
                  <a:srgbClr val="FF0000"/>
                </a:solidFill>
              </a:rPr>
              <a:t>.</a:t>
            </a:r>
          </a:p>
        </p:txBody>
      </p:sp>
      <p:sp>
        <p:nvSpPr>
          <p:cNvPr id="11" name="Text Placeholder 10"/>
          <p:cNvSpPr>
            <a:spLocks noGrp="1"/>
          </p:cNvSpPr>
          <p:nvPr>
            <p:ph type="body" sz="quarter" idx="17"/>
          </p:nvPr>
        </p:nvSpPr>
        <p:spPr>
          <a:xfrm>
            <a:off x="3300224" y="1187071"/>
            <a:ext cx="2535426" cy="381000"/>
          </a:xfrm>
        </p:spPr>
        <p:txBody>
          <a:bodyPr/>
          <a:lstStyle/>
          <a:p>
            <a:r>
              <a:rPr lang="en-AU" sz="1300" dirty="0">
                <a:solidFill>
                  <a:srgbClr val="FF0000"/>
                </a:solidFill>
              </a:rPr>
              <a:t>Makerspaces promote a meaningful </a:t>
            </a:r>
            <a:r>
              <a:rPr lang="en-AU" sz="1300" b="1" dirty="0">
                <a:solidFill>
                  <a:srgbClr val="FF0000"/>
                </a:solidFill>
              </a:rPr>
              <a:t>integrated curriculum</a:t>
            </a:r>
            <a:r>
              <a:rPr lang="en-AU" sz="1300" dirty="0">
                <a:solidFill>
                  <a:srgbClr val="FF0000"/>
                </a:solidFill>
              </a:rPr>
              <a:t>.</a:t>
            </a:r>
          </a:p>
        </p:txBody>
      </p:sp>
      <p:sp>
        <p:nvSpPr>
          <p:cNvPr id="12" name="Text Placeholder 11"/>
          <p:cNvSpPr>
            <a:spLocks noGrp="1"/>
          </p:cNvSpPr>
          <p:nvPr>
            <p:ph type="body" sz="quarter" idx="18"/>
          </p:nvPr>
        </p:nvSpPr>
        <p:spPr/>
        <p:txBody>
          <a:bodyPr/>
          <a:lstStyle/>
          <a:p>
            <a:r>
              <a:rPr lang="en-AU" sz="1300" dirty="0">
                <a:solidFill>
                  <a:srgbClr val="FF0000"/>
                </a:solidFill>
              </a:rPr>
              <a:t>Makerspaces support strong </a:t>
            </a:r>
            <a:r>
              <a:rPr lang="en-AU" sz="1300" b="1" dirty="0">
                <a:solidFill>
                  <a:srgbClr val="FF0000"/>
                </a:solidFill>
              </a:rPr>
              <a:t>teacher-learner partnerships</a:t>
            </a:r>
            <a:r>
              <a:rPr lang="en-AU" sz="1300" dirty="0">
                <a:solidFill>
                  <a:srgbClr val="FF0000"/>
                </a:solidFill>
              </a:rPr>
              <a:t>.</a:t>
            </a:r>
          </a:p>
        </p:txBody>
      </p:sp>
      <p:pic>
        <p:nvPicPr>
          <p:cNvPr id="3074" name="Picture 2" descr="Image result for critical thinking icon"/>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76250" y="1958975"/>
            <a:ext cx="2408238" cy="24082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uzzle pieces"/>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3298825" y="2269378"/>
            <a:ext cx="2479675" cy="17874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d image"/>
          <p:cNvPicPr>
            <a:picLocks noGrp="1" noChangeAspect="1" noChangeArrowheads="1"/>
          </p:cNvPicPr>
          <p:nvPr>
            <p:ph sz="quarter" idx="15"/>
          </p:nvPr>
        </p:nvPicPr>
        <p:blipFill>
          <a:blip r:embed="rId4">
            <a:extLst>
              <a:ext uri="{28A0092B-C50C-407E-A947-70E740481C1C}">
                <a14:useLocalDpi xmlns:a14="http://schemas.microsoft.com/office/drawing/2010/main" val="0"/>
              </a:ext>
            </a:extLst>
          </a:blip>
          <a:srcRect/>
          <a:stretch>
            <a:fillRect/>
          </a:stretch>
        </p:blipFill>
        <p:spPr bwMode="auto">
          <a:xfrm>
            <a:off x="6156325" y="2388196"/>
            <a:ext cx="2479675" cy="15497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9"/>
          <p:cNvSpPr txBox="1">
            <a:spLocks/>
          </p:cNvSpPr>
          <p:nvPr/>
        </p:nvSpPr>
        <p:spPr>
          <a:xfrm>
            <a:off x="0" y="4871524"/>
            <a:ext cx="2015412" cy="196623"/>
          </a:xfrm>
          <a:prstGeom prst="rect">
            <a:avLst/>
          </a:prstGeom>
        </p:spPr>
        <p:txBody>
          <a:bodyPr vert="horz" wrap="none" lIns="91440" tIns="45720" rIns="91440" bIns="45720" rtlCol="0">
            <a:normAutofit lnSpcReduction="10000"/>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marR="0" indent="0" algn="l" defTabSz="457200" rtl="0" eaLnBrk="1" fontAlgn="auto" latinLnBrk="0" hangingPunct="1">
              <a:lnSpc>
                <a:spcPct val="100000"/>
              </a:lnSpc>
              <a:spcBef>
                <a:spcPts val="0"/>
              </a:spcBef>
              <a:spcAft>
                <a:spcPts val="300"/>
              </a:spcAft>
              <a:buClrTx/>
              <a:buSzTx/>
              <a:buFontTx/>
              <a:buNone/>
              <a:tabLst/>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700" dirty="0">
                <a:solidFill>
                  <a:schemeClr val="bg1">
                    <a:lumMod val="75000"/>
                  </a:schemeClr>
                </a:solidFill>
              </a:rPr>
              <a:t>Images: Wikimedia Commons </a:t>
            </a:r>
            <a:r>
              <a:rPr lang="en-AU" sz="700" dirty="0" err="1">
                <a:solidFill>
                  <a:schemeClr val="bg1">
                    <a:lumMod val="75000"/>
                  </a:schemeClr>
                </a:solidFill>
              </a:rPr>
              <a:t>PXHere</a:t>
            </a:r>
            <a:r>
              <a:rPr lang="en-AU" sz="700" dirty="0">
                <a:solidFill>
                  <a:schemeClr val="bg1">
                    <a:lumMod val="75000"/>
                  </a:schemeClr>
                </a:solidFill>
              </a:rPr>
              <a:t> and </a:t>
            </a:r>
            <a:r>
              <a:rPr lang="en-AU" sz="700" dirty="0" err="1">
                <a:solidFill>
                  <a:schemeClr val="bg1">
                    <a:lumMod val="75000"/>
                  </a:schemeClr>
                </a:solidFill>
              </a:rPr>
              <a:t>Bitchmedia</a:t>
            </a:r>
            <a:endParaRPr lang="en-AU" sz="1200" dirty="0">
              <a:solidFill>
                <a:schemeClr val="bg1">
                  <a:lumMod val="75000"/>
                </a:schemeClr>
              </a:solidFill>
            </a:endParaRPr>
          </a:p>
        </p:txBody>
      </p:sp>
      <p:sp>
        <p:nvSpPr>
          <p:cNvPr id="18" name="TextBox 17"/>
          <p:cNvSpPr txBox="1"/>
          <p:nvPr/>
        </p:nvSpPr>
        <p:spPr>
          <a:xfrm>
            <a:off x="6223728" y="2114550"/>
            <a:ext cx="2463072" cy="2324100"/>
          </a:xfrm>
          <a:prstGeom prst="rect">
            <a:avLst/>
          </a:prstGeom>
          <a:solidFill>
            <a:schemeClr val="bg2">
              <a:alpha val="75000"/>
            </a:schemeClr>
          </a:solidFill>
          <a:effectLst>
            <a:softEdge rad="63500"/>
          </a:effectLst>
        </p:spPr>
        <p:txBody>
          <a:bodyPr vert="horz" wrap="square" lIns="91440" tIns="45720" rIns="91440" bIns="45720" rtlCol="0" anchor="t" anchorCtr="0">
            <a:noAutofit/>
          </a:bodyPr>
          <a:lstStyle/>
          <a:p>
            <a:r>
              <a:rPr lang="en-US" sz="1200" dirty="0">
                <a:ln w="0"/>
                <a:effectLst>
                  <a:outerShdw blurRad="38100" dist="19050" dir="2700000" algn="tl" rotWithShape="0">
                    <a:schemeClr val="dk1">
                      <a:alpha val="40000"/>
                    </a:schemeClr>
                  </a:outerShdw>
                </a:effectLst>
              </a:rPr>
              <a:t>“I think it’s nice for the kids to see us learning… and one of my girls said the other day, oh, you never stop learning all your life. And I thought, she’s seeing, it is a process she is seeing. I gave them the option to come get that knowledge if they wanted to. And I found they were so engaged in that when I gave them the option…. I was like, whoa - this is the way to teach!” </a:t>
            </a:r>
          </a:p>
          <a:p>
            <a:pPr algn="r"/>
            <a:r>
              <a:rPr lang="en-US" sz="1100" dirty="0">
                <a:ln w="0"/>
                <a:effectLst>
                  <a:outerShdw blurRad="38100" dist="19050" dir="2700000" algn="tl" rotWithShape="0">
                    <a:schemeClr val="dk1">
                      <a:alpha val="40000"/>
                    </a:schemeClr>
                  </a:outerShdw>
                </a:effectLst>
              </a:rPr>
              <a:t>(Jane, Year 2 Teacher)</a:t>
            </a:r>
          </a:p>
          <a:p>
            <a:br>
              <a:rPr lang="en-US" sz="1200" dirty="0">
                <a:ln w="0"/>
                <a:effectLst>
                  <a:outerShdw blurRad="38100" dist="19050" dir="2700000" algn="tl" rotWithShape="0">
                    <a:schemeClr val="dk1">
                      <a:alpha val="40000"/>
                    </a:schemeClr>
                  </a:outerShdw>
                </a:effectLst>
              </a:rPr>
            </a:br>
            <a:endParaRPr lang="en-US" sz="1200" dirty="0">
              <a:ln w="0"/>
              <a:effectLst>
                <a:outerShdw blurRad="38100" dist="19050" dir="2700000" algn="tl" rotWithShape="0">
                  <a:schemeClr val="dk1">
                    <a:alpha val="40000"/>
                  </a:schemeClr>
                </a:outerShdw>
              </a:effectLst>
            </a:endParaRPr>
          </a:p>
        </p:txBody>
      </p:sp>
      <p:sp>
        <p:nvSpPr>
          <p:cNvPr id="19" name="TextBox 18"/>
          <p:cNvSpPr txBox="1"/>
          <p:nvPr/>
        </p:nvSpPr>
        <p:spPr>
          <a:xfrm>
            <a:off x="506224" y="1958976"/>
            <a:ext cx="2167126" cy="2315166"/>
          </a:xfrm>
          <a:prstGeom prst="rect">
            <a:avLst/>
          </a:prstGeom>
          <a:solidFill>
            <a:schemeClr val="bg2">
              <a:alpha val="75000"/>
            </a:schemeClr>
          </a:solidFill>
          <a:effectLst>
            <a:softEdge rad="63500"/>
          </a:effectLst>
        </p:spPr>
        <p:txBody>
          <a:bodyPr vert="horz" wrap="square" lIns="91440" tIns="45720" rIns="91440" bIns="45720" rtlCol="0" anchor="t" anchorCtr="0">
            <a:noAutofit/>
          </a:bodyPr>
          <a:lstStyle/>
          <a:p>
            <a:r>
              <a:rPr lang="en-US" sz="1300" dirty="0">
                <a:ln w="0"/>
                <a:effectLst>
                  <a:outerShdw blurRad="38100" dist="19050" dir="2700000" algn="tl" rotWithShape="0">
                    <a:schemeClr val="dk1">
                      <a:alpha val="40000"/>
                    </a:schemeClr>
                  </a:outerShdw>
                </a:effectLst>
              </a:rPr>
              <a:t>“I think the main thing my students got from it is they just learned to be really good, reflective learners. And critical in providing really… constructive feedback through the delivery-design process. You know, you have to provide that feedback to refine your level”</a:t>
            </a:r>
          </a:p>
          <a:p>
            <a:pPr algn="r"/>
            <a:r>
              <a:rPr lang="en-US" sz="1100" dirty="0">
                <a:ln w="0"/>
                <a:effectLst>
                  <a:outerShdw blurRad="38100" dist="19050" dir="2700000" algn="tl" rotWithShape="0">
                    <a:schemeClr val="dk1">
                      <a:alpha val="40000"/>
                    </a:schemeClr>
                  </a:outerShdw>
                </a:effectLst>
              </a:rPr>
              <a:t>(Kirsten, Year 2 Teacher)</a:t>
            </a:r>
          </a:p>
        </p:txBody>
      </p:sp>
      <p:sp>
        <p:nvSpPr>
          <p:cNvPr id="20" name="TextBox 19"/>
          <p:cNvSpPr txBox="1"/>
          <p:nvPr/>
        </p:nvSpPr>
        <p:spPr>
          <a:xfrm>
            <a:off x="3522400" y="2114551"/>
            <a:ext cx="2171001" cy="1942260"/>
          </a:xfrm>
          <a:prstGeom prst="rect">
            <a:avLst/>
          </a:prstGeom>
          <a:solidFill>
            <a:schemeClr val="bg2">
              <a:alpha val="75000"/>
            </a:schemeClr>
          </a:solidFill>
          <a:effectLst>
            <a:softEdge rad="63500"/>
          </a:effectLst>
        </p:spPr>
        <p:txBody>
          <a:bodyPr vert="horz" wrap="square" lIns="91440" tIns="45720" rIns="91440" bIns="45720" rtlCol="0" anchor="t" anchorCtr="0">
            <a:noAutofit/>
          </a:bodyPr>
          <a:lstStyle/>
          <a:p>
            <a:r>
              <a:rPr lang="en-US" sz="1300" dirty="0">
                <a:ln w="0"/>
                <a:effectLst>
                  <a:outerShdw blurRad="38100" dist="19050" dir="2700000" algn="tl" rotWithShape="0">
                    <a:schemeClr val="dk1">
                      <a:alpha val="40000"/>
                    </a:schemeClr>
                  </a:outerShdw>
                </a:effectLst>
              </a:rPr>
              <a:t>“I really liked how it allowed me to sort of look at learning as a whole, right, not: ‘This is English, this is </a:t>
            </a:r>
            <a:r>
              <a:rPr lang="en-US" sz="1300" dirty="0" err="1">
                <a:ln w="0"/>
                <a:effectLst>
                  <a:outerShdw blurRad="38100" dist="19050" dir="2700000" algn="tl" rotWithShape="0">
                    <a:schemeClr val="dk1">
                      <a:alpha val="40000"/>
                    </a:schemeClr>
                  </a:outerShdw>
                </a:effectLst>
              </a:rPr>
              <a:t>Maths</a:t>
            </a:r>
            <a:r>
              <a:rPr lang="en-US" sz="1300" dirty="0">
                <a:ln w="0"/>
                <a:effectLst>
                  <a:outerShdw blurRad="38100" dist="19050" dir="2700000" algn="tl" rotWithShape="0">
                    <a:schemeClr val="dk1">
                      <a:alpha val="40000"/>
                    </a:schemeClr>
                  </a:outerShdw>
                </a:effectLst>
              </a:rPr>
              <a:t>…’. I could think about in what ways I could make it more meaningful, I could change it and relate it to all the KLAs” </a:t>
            </a:r>
          </a:p>
          <a:p>
            <a:pPr algn="r"/>
            <a:r>
              <a:rPr lang="en-US" sz="1100" dirty="0">
                <a:ln w="0"/>
                <a:effectLst>
                  <a:outerShdw blurRad="38100" dist="19050" dir="2700000" algn="tl" rotWithShape="0">
                    <a:schemeClr val="dk1">
                      <a:alpha val="40000"/>
                    </a:schemeClr>
                  </a:outerShdw>
                </a:effectLst>
              </a:rPr>
              <a:t>(Jasmine, Kindergarten Teacher)</a:t>
            </a:r>
          </a:p>
        </p:txBody>
      </p:sp>
    </p:spTree>
    <p:extLst>
      <p:ext uri="{BB962C8B-B14F-4D97-AF65-F5344CB8AC3E}">
        <p14:creationId xmlns:p14="http://schemas.microsoft.com/office/powerpoint/2010/main" val="3583936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result for ipad icon"/>
          <p:cNvPicPr>
            <a:picLocks noGrp="1" noChangeAspect="1" noChangeArrowheads="1"/>
          </p:cNvPicPr>
          <p:nvPr>
            <p:ph sz="quarter" idx="15"/>
          </p:nvPr>
        </p:nvPicPr>
        <p:blipFill>
          <a:blip r:embed="rId2">
            <a:extLst>
              <a:ext uri="{28A0092B-C50C-407E-A947-70E740481C1C}">
                <a14:useLocalDpi xmlns:a14="http://schemas.microsoft.com/office/drawing/2010/main" val="0"/>
              </a:ext>
            </a:extLst>
          </a:blip>
          <a:srcRect/>
          <a:stretch>
            <a:fillRect/>
          </a:stretch>
        </p:blipFill>
        <p:spPr bwMode="auto">
          <a:xfrm>
            <a:off x="6192043" y="1958975"/>
            <a:ext cx="2408238" cy="24082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waiting icon"/>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3334543" y="1958975"/>
            <a:ext cx="2408238" cy="24082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slow wifi icon"/>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a:stretch>
            <a:fillRect/>
          </a:stretch>
        </p:blipFill>
        <p:spPr bwMode="auto">
          <a:xfrm>
            <a:off x="441325" y="2250590"/>
            <a:ext cx="2478088" cy="182500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457200" y="315566"/>
            <a:ext cx="7054850" cy="689429"/>
          </a:xfrm>
        </p:spPr>
        <p:txBody>
          <a:bodyPr wrap="square"/>
          <a:lstStyle/>
          <a:p>
            <a:r>
              <a:rPr lang="en-AU" sz="1700" dirty="0"/>
              <a:t>Teachers’ Perceptions of Learning in Makerspaces: Challenges</a:t>
            </a:r>
          </a:p>
        </p:txBody>
      </p:sp>
      <p:sp>
        <p:nvSpPr>
          <p:cNvPr id="3" name="Slide Number Placeholder 2"/>
          <p:cNvSpPr>
            <a:spLocks noGrp="1"/>
          </p:cNvSpPr>
          <p:nvPr>
            <p:ph type="sldNum" sz="quarter" idx="10"/>
          </p:nvPr>
        </p:nvSpPr>
        <p:spPr/>
        <p:txBody>
          <a:bodyPr/>
          <a:lstStyle/>
          <a:p>
            <a:r>
              <a:rPr lang="en-US"/>
              <a:t>Slide </a:t>
            </a:r>
            <a:fld id="{D263D112-7C89-384D-B4FC-664FC949D667}" type="slidenum">
              <a:rPr lang="en-US" smtClean="0"/>
              <a:pPr/>
              <a:t>18</a:t>
            </a:fld>
            <a:endParaRPr lang="en-US" dirty="0"/>
          </a:p>
        </p:txBody>
      </p:sp>
      <p:sp>
        <p:nvSpPr>
          <p:cNvPr id="10" name="Text Placeholder 9"/>
          <p:cNvSpPr>
            <a:spLocks noGrp="1"/>
          </p:cNvSpPr>
          <p:nvPr>
            <p:ph type="body" sz="quarter" idx="16"/>
          </p:nvPr>
        </p:nvSpPr>
        <p:spPr/>
        <p:txBody>
          <a:bodyPr/>
          <a:lstStyle/>
          <a:p>
            <a:r>
              <a:rPr lang="en-AU" sz="1300" b="1" dirty="0">
                <a:solidFill>
                  <a:srgbClr val="FF0000"/>
                </a:solidFill>
              </a:rPr>
              <a:t>Inconsistent wireless connectivity</a:t>
            </a:r>
            <a:r>
              <a:rPr lang="en-AU" sz="1300" dirty="0">
                <a:solidFill>
                  <a:srgbClr val="FF0000"/>
                </a:solidFill>
              </a:rPr>
              <a:t> can impact on the use of the software.</a:t>
            </a:r>
          </a:p>
        </p:txBody>
      </p:sp>
      <p:sp>
        <p:nvSpPr>
          <p:cNvPr id="11" name="Text Placeholder 10"/>
          <p:cNvSpPr>
            <a:spLocks noGrp="1"/>
          </p:cNvSpPr>
          <p:nvPr>
            <p:ph type="body" sz="quarter" idx="17"/>
          </p:nvPr>
        </p:nvSpPr>
        <p:spPr>
          <a:xfrm>
            <a:off x="3300224" y="1187071"/>
            <a:ext cx="2535426" cy="381000"/>
          </a:xfrm>
        </p:spPr>
        <p:txBody>
          <a:bodyPr/>
          <a:lstStyle/>
          <a:p>
            <a:r>
              <a:rPr lang="en-AU" sz="1300" b="1" dirty="0">
                <a:solidFill>
                  <a:srgbClr val="FF0000"/>
                </a:solidFill>
              </a:rPr>
              <a:t>3D printing is relatively very slow</a:t>
            </a:r>
            <a:r>
              <a:rPr lang="en-AU" sz="1300" dirty="0">
                <a:solidFill>
                  <a:srgbClr val="FF0000"/>
                </a:solidFill>
              </a:rPr>
              <a:t>, making it difficult for many objects to be printed efficiently.</a:t>
            </a:r>
          </a:p>
        </p:txBody>
      </p:sp>
      <p:sp>
        <p:nvSpPr>
          <p:cNvPr id="12" name="Text Placeholder 11"/>
          <p:cNvSpPr>
            <a:spLocks noGrp="1"/>
          </p:cNvSpPr>
          <p:nvPr>
            <p:ph type="body" sz="quarter" idx="18"/>
          </p:nvPr>
        </p:nvSpPr>
        <p:spPr>
          <a:xfrm>
            <a:off x="6157536" y="1187071"/>
            <a:ext cx="2745164" cy="381000"/>
          </a:xfrm>
        </p:spPr>
        <p:txBody>
          <a:bodyPr/>
          <a:lstStyle/>
          <a:p>
            <a:r>
              <a:rPr lang="en-AU" sz="1200" dirty="0">
                <a:solidFill>
                  <a:srgbClr val="FF0000"/>
                </a:solidFill>
              </a:rPr>
              <a:t>The software presents </a:t>
            </a:r>
            <a:r>
              <a:rPr lang="en-AU" sz="1200" b="1" dirty="0">
                <a:solidFill>
                  <a:srgbClr val="FF0000"/>
                </a:solidFill>
              </a:rPr>
              <a:t>literacy challenges </a:t>
            </a:r>
            <a:r>
              <a:rPr lang="en-AU" sz="1200" dirty="0">
                <a:solidFill>
                  <a:srgbClr val="FF0000"/>
                </a:solidFill>
              </a:rPr>
              <a:t>for very young learners and those in need of learning support.</a:t>
            </a:r>
          </a:p>
        </p:txBody>
      </p:sp>
      <p:sp>
        <p:nvSpPr>
          <p:cNvPr id="17" name="Text Placeholder 19"/>
          <p:cNvSpPr txBox="1">
            <a:spLocks/>
          </p:cNvSpPr>
          <p:nvPr/>
        </p:nvSpPr>
        <p:spPr>
          <a:xfrm>
            <a:off x="0" y="4871524"/>
            <a:ext cx="2015412" cy="196623"/>
          </a:xfrm>
          <a:prstGeom prst="rect">
            <a:avLst/>
          </a:prstGeom>
        </p:spPr>
        <p:txBody>
          <a:bodyPr vert="horz" wrap="none" lIns="91440" tIns="45720" rIns="91440" bIns="45720" rtlCol="0">
            <a:normAutofit lnSpcReduction="10000"/>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marR="0" indent="0" algn="l" defTabSz="457200" rtl="0" eaLnBrk="1" fontAlgn="auto" latinLnBrk="0" hangingPunct="1">
              <a:lnSpc>
                <a:spcPct val="100000"/>
              </a:lnSpc>
              <a:spcBef>
                <a:spcPts val="0"/>
              </a:spcBef>
              <a:spcAft>
                <a:spcPts val="300"/>
              </a:spcAft>
              <a:buClrTx/>
              <a:buSzTx/>
              <a:buFontTx/>
              <a:buNone/>
              <a:tabLst/>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700" dirty="0">
                <a:solidFill>
                  <a:schemeClr val="bg1">
                    <a:lumMod val="75000"/>
                  </a:schemeClr>
                </a:solidFill>
              </a:rPr>
              <a:t>Images: </a:t>
            </a:r>
            <a:r>
              <a:rPr lang="en-AU" sz="700" dirty="0" err="1">
                <a:solidFill>
                  <a:schemeClr val="bg1">
                    <a:lumMod val="75000"/>
                  </a:schemeClr>
                </a:solidFill>
              </a:rPr>
              <a:t>Pixabay</a:t>
            </a:r>
            <a:r>
              <a:rPr lang="en-AU" sz="700" dirty="0">
                <a:solidFill>
                  <a:schemeClr val="bg1">
                    <a:lumMod val="75000"/>
                  </a:schemeClr>
                </a:solidFill>
              </a:rPr>
              <a:t> and Wikimedia Commons</a:t>
            </a:r>
            <a:endParaRPr lang="en-AU" sz="1200" dirty="0">
              <a:solidFill>
                <a:schemeClr val="bg1">
                  <a:lumMod val="75000"/>
                </a:schemeClr>
              </a:solidFill>
            </a:endParaRPr>
          </a:p>
        </p:txBody>
      </p:sp>
      <p:sp>
        <p:nvSpPr>
          <p:cNvPr id="18" name="TextBox 17"/>
          <p:cNvSpPr txBox="1"/>
          <p:nvPr/>
        </p:nvSpPr>
        <p:spPr>
          <a:xfrm>
            <a:off x="6291626" y="2114551"/>
            <a:ext cx="2209072" cy="1822450"/>
          </a:xfrm>
          <a:prstGeom prst="rect">
            <a:avLst/>
          </a:prstGeom>
          <a:solidFill>
            <a:schemeClr val="bg2">
              <a:alpha val="75000"/>
            </a:schemeClr>
          </a:solidFill>
          <a:effectLst>
            <a:softEdge rad="63500"/>
          </a:effectLst>
        </p:spPr>
        <p:txBody>
          <a:bodyPr vert="horz" wrap="square" lIns="91440" tIns="45720" rIns="91440" bIns="45720" rtlCol="0" anchor="t" anchorCtr="0">
            <a:noAutofit/>
          </a:bodyPr>
          <a:lstStyle/>
          <a:p>
            <a:r>
              <a:rPr lang="en-US" sz="1400" dirty="0">
                <a:ln w="0"/>
                <a:effectLst>
                  <a:outerShdw blurRad="38100" dist="19050" dir="2700000" algn="tl" rotWithShape="0">
                    <a:schemeClr val="dk1">
                      <a:alpha val="40000"/>
                    </a:schemeClr>
                  </a:outerShdw>
                </a:effectLst>
              </a:rPr>
              <a:t>“…because the students can’t read the instructions or the tab feature, a lot of problems are being solved by random pressing of buttons or heavy reliance on the teacher…”</a:t>
            </a:r>
          </a:p>
          <a:p>
            <a:pPr algn="r"/>
            <a:r>
              <a:rPr lang="en-US" sz="1200" dirty="0">
                <a:ln w="0"/>
                <a:effectLst>
                  <a:outerShdw blurRad="38100" dist="19050" dir="2700000" algn="tl" rotWithShape="0">
                    <a:schemeClr val="dk1">
                      <a:alpha val="40000"/>
                    </a:schemeClr>
                  </a:outerShdw>
                </a:effectLst>
              </a:rPr>
              <a:t>(Nadia, Kindergarten Teacher)</a:t>
            </a:r>
          </a:p>
        </p:txBody>
      </p:sp>
      <p:sp>
        <p:nvSpPr>
          <p:cNvPr id="19" name="TextBox 18"/>
          <p:cNvSpPr txBox="1"/>
          <p:nvPr/>
        </p:nvSpPr>
        <p:spPr>
          <a:xfrm>
            <a:off x="550674" y="2193926"/>
            <a:ext cx="2059176" cy="1933574"/>
          </a:xfrm>
          <a:prstGeom prst="rect">
            <a:avLst/>
          </a:prstGeom>
          <a:solidFill>
            <a:schemeClr val="bg2">
              <a:alpha val="75000"/>
            </a:schemeClr>
          </a:solidFill>
          <a:effectLst>
            <a:softEdge rad="63500"/>
          </a:effectLst>
        </p:spPr>
        <p:txBody>
          <a:bodyPr vert="horz" wrap="square" lIns="91440" tIns="45720" rIns="91440" bIns="45720" rtlCol="0" anchor="t" anchorCtr="0">
            <a:noAutofit/>
          </a:bodyPr>
          <a:lstStyle/>
          <a:p>
            <a:r>
              <a:rPr lang="en-US" sz="1400" dirty="0">
                <a:ln w="0"/>
                <a:effectLst>
                  <a:outerShdw blurRad="38100" dist="19050" dir="2700000" algn="tl" rotWithShape="0">
                    <a:schemeClr val="dk1">
                      <a:alpha val="40000"/>
                    </a:schemeClr>
                  </a:outerShdw>
                </a:effectLst>
              </a:rPr>
              <a:t>“Our big problem is that the department’s Wi-Fi is very slow… And sometimes a whole session would pass and it [the software] still hadn’t logged in…”</a:t>
            </a:r>
          </a:p>
          <a:p>
            <a:pPr algn="r"/>
            <a:r>
              <a:rPr lang="en-US" sz="1100" dirty="0">
                <a:ln w="0"/>
                <a:effectLst>
                  <a:outerShdw blurRad="38100" dist="19050" dir="2700000" algn="tl" rotWithShape="0">
                    <a:schemeClr val="dk1">
                      <a:alpha val="40000"/>
                    </a:schemeClr>
                  </a:outerShdw>
                </a:effectLst>
              </a:rPr>
              <a:t>(Mackenzie, Kindergarten Teacher)</a:t>
            </a:r>
          </a:p>
        </p:txBody>
      </p:sp>
      <p:sp>
        <p:nvSpPr>
          <p:cNvPr id="20" name="TextBox 19"/>
          <p:cNvSpPr txBox="1"/>
          <p:nvPr/>
        </p:nvSpPr>
        <p:spPr>
          <a:xfrm>
            <a:off x="3422817" y="2316648"/>
            <a:ext cx="2319964" cy="1758950"/>
          </a:xfrm>
          <a:prstGeom prst="rect">
            <a:avLst/>
          </a:prstGeom>
          <a:solidFill>
            <a:schemeClr val="bg2">
              <a:alpha val="75000"/>
            </a:schemeClr>
          </a:solidFill>
          <a:effectLst>
            <a:softEdge rad="63500"/>
          </a:effectLst>
        </p:spPr>
        <p:txBody>
          <a:bodyPr vert="horz" wrap="square" lIns="91440" tIns="45720" rIns="91440" bIns="45720" rtlCol="0" anchor="t" anchorCtr="0">
            <a:noAutofit/>
          </a:bodyPr>
          <a:lstStyle/>
          <a:p>
            <a:r>
              <a:rPr lang="en-US" sz="1300" dirty="0">
                <a:ln w="0"/>
                <a:effectLst>
                  <a:outerShdw blurRad="38100" dist="19050" dir="2700000" algn="tl" rotWithShape="0">
                    <a:schemeClr val="dk1">
                      <a:alpha val="40000"/>
                    </a:schemeClr>
                  </a:outerShdw>
                </a:effectLst>
              </a:rPr>
              <a:t>“My kids were most frustrated with the fact that it just takes so long to print. I think they thought they’d designed it, now I want to test it. But it’s actually quite a lot of waiting in this process…” </a:t>
            </a:r>
          </a:p>
          <a:p>
            <a:pPr algn="r"/>
            <a:r>
              <a:rPr lang="en-US" sz="1100" dirty="0">
                <a:ln w="0"/>
                <a:effectLst>
                  <a:outerShdw blurRad="38100" dist="19050" dir="2700000" algn="tl" rotWithShape="0">
                    <a:schemeClr val="dk1">
                      <a:alpha val="40000"/>
                    </a:schemeClr>
                  </a:outerShdw>
                </a:effectLst>
              </a:rPr>
              <a:t>(Amanda, Kindergarten Teacher)</a:t>
            </a:r>
          </a:p>
        </p:txBody>
      </p:sp>
    </p:spTree>
    <p:extLst>
      <p:ext uri="{BB962C8B-B14F-4D97-AF65-F5344CB8AC3E}">
        <p14:creationId xmlns:p14="http://schemas.microsoft.com/office/powerpoint/2010/main" val="147028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4A71AF2-C199-4CC7-8D54-A85B187EB72D}"/>
              </a:ext>
            </a:extLst>
          </p:cNvPr>
          <p:cNvSpPr>
            <a:spLocks noGrp="1"/>
          </p:cNvSpPr>
          <p:nvPr>
            <p:ph sz="quarter" idx="10"/>
          </p:nvPr>
        </p:nvSpPr>
        <p:spPr>
          <a:xfrm>
            <a:off x="6092825" y="3459480"/>
            <a:ext cx="2938463" cy="1498600"/>
          </a:xfrm>
        </p:spPr>
        <p:txBody>
          <a:bodyPr wrap="square"/>
          <a:lstStyle/>
          <a:p>
            <a:r>
              <a:rPr lang="en-US" dirty="0">
                <a:latin typeface="+mn-lt"/>
              </a:rPr>
              <a:t>“the professional learning was an eye-opener, broadening my understanding of the ways makerspaces can be used to solve real-life problems”</a:t>
            </a:r>
          </a:p>
          <a:p>
            <a:pPr algn="r"/>
            <a:r>
              <a:rPr lang="en-AU" sz="1400" dirty="0">
                <a:latin typeface="+mn-lt"/>
              </a:rPr>
              <a:t>(Molly, </a:t>
            </a:r>
            <a:r>
              <a:rPr lang="en-US" sz="1400" dirty="0">
                <a:latin typeface="+mn-lt"/>
              </a:rPr>
              <a:t>Year 2 Teacher)</a:t>
            </a:r>
            <a:endParaRPr lang="en-AU" sz="1400" dirty="0">
              <a:latin typeface="+mn-lt"/>
            </a:endParaRPr>
          </a:p>
        </p:txBody>
      </p:sp>
      <p:graphicFrame>
        <p:nvGraphicFramePr>
          <p:cNvPr id="13" name="Content Placeholder 12">
            <a:extLst>
              <a:ext uri="{FF2B5EF4-FFF2-40B4-BE49-F238E27FC236}">
                <a16:creationId xmlns:a16="http://schemas.microsoft.com/office/drawing/2014/main" id="{0646CE74-862A-49F5-88B6-A138788F7344}"/>
              </a:ext>
            </a:extLst>
          </p:cNvPr>
          <p:cNvGraphicFramePr>
            <a:graphicFrameLocks noGrp="1"/>
          </p:cNvGraphicFramePr>
          <p:nvPr>
            <p:ph sz="quarter" idx="13"/>
            <p:extLst>
              <p:ext uri="{D42A27DB-BD31-4B8C-83A1-F6EECF244321}">
                <p14:modId xmlns:p14="http://schemas.microsoft.com/office/powerpoint/2010/main" val="1516294248"/>
              </p:ext>
            </p:extLst>
          </p:nvPr>
        </p:nvGraphicFramePr>
        <p:xfrm>
          <a:off x="457200" y="1212533"/>
          <a:ext cx="5352575" cy="2246947"/>
        </p:xfrm>
        <a:graphic>
          <a:graphicData uri="http://schemas.openxmlformats.org/drawingml/2006/table">
            <a:tbl>
              <a:tblPr>
                <a:tableStyleId>{125E5076-3810-47DD-B79F-674D7AD40C01}</a:tableStyleId>
              </a:tblPr>
              <a:tblGrid>
                <a:gridCol w="1804313">
                  <a:extLst>
                    <a:ext uri="{9D8B030D-6E8A-4147-A177-3AD203B41FA5}">
                      <a16:colId xmlns:a16="http://schemas.microsoft.com/office/drawing/2014/main" val="3206713764"/>
                    </a:ext>
                  </a:extLst>
                </a:gridCol>
                <a:gridCol w="483525">
                  <a:extLst>
                    <a:ext uri="{9D8B030D-6E8A-4147-A177-3AD203B41FA5}">
                      <a16:colId xmlns:a16="http://schemas.microsoft.com/office/drawing/2014/main" val="2728577840"/>
                    </a:ext>
                  </a:extLst>
                </a:gridCol>
                <a:gridCol w="483525">
                  <a:extLst>
                    <a:ext uri="{9D8B030D-6E8A-4147-A177-3AD203B41FA5}">
                      <a16:colId xmlns:a16="http://schemas.microsoft.com/office/drawing/2014/main" val="1746848006"/>
                    </a:ext>
                  </a:extLst>
                </a:gridCol>
                <a:gridCol w="513104">
                  <a:extLst>
                    <a:ext uri="{9D8B030D-6E8A-4147-A177-3AD203B41FA5}">
                      <a16:colId xmlns:a16="http://schemas.microsoft.com/office/drawing/2014/main" val="3037729920"/>
                    </a:ext>
                  </a:extLst>
                </a:gridCol>
                <a:gridCol w="513104">
                  <a:extLst>
                    <a:ext uri="{9D8B030D-6E8A-4147-A177-3AD203B41FA5}">
                      <a16:colId xmlns:a16="http://schemas.microsoft.com/office/drawing/2014/main" val="3580055240"/>
                    </a:ext>
                  </a:extLst>
                </a:gridCol>
                <a:gridCol w="427988">
                  <a:extLst>
                    <a:ext uri="{9D8B030D-6E8A-4147-A177-3AD203B41FA5}">
                      <a16:colId xmlns:a16="http://schemas.microsoft.com/office/drawing/2014/main" val="832247497"/>
                    </a:ext>
                  </a:extLst>
                </a:gridCol>
                <a:gridCol w="344081">
                  <a:extLst>
                    <a:ext uri="{9D8B030D-6E8A-4147-A177-3AD203B41FA5}">
                      <a16:colId xmlns:a16="http://schemas.microsoft.com/office/drawing/2014/main" val="3326188780"/>
                    </a:ext>
                  </a:extLst>
                </a:gridCol>
                <a:gridCol w="408291">
                  <a:extLst>
                    <a:ext uri="{9D8B030D-6E8A-4147-A177-3AD203B41FA5}">
                      <a16:colId xmlns:a16="http://schemas.microsoft.com/office/drawing/2014/main" val="390233413"/>
                    </a:ext>
                  </a:extLst>
                </a:gridCol>
                <a:gridCol w="374644">
                  <a:extLst>
                    <a:ext uri="{9D8B030D-6E8A-4147-A177-3AD203B41FA5}">
                      <a16:colId xmlns:a16="http://schemas.microsoft.com/office/drawing/2014/main" val="2873775486"/>
                    </a:ext>
                  </a:extLst>
                </a:gridCol>
              </a:tblGrid>
              <a:tr h="650717">
                <a:tc rowSpan="2">
                  <a:txBody>
                    <a:bodyPr/>
                    <a:lstStyle/>
                    <a:p>
                      <a:endParaRPr lang="en-AU" sz="1100" dirty="0"/>
                    </a:p>
                  </a:txBody>
                  <a:tcPr/>
                </a:tc>
                <a:tc gridSpan="2">
                  <a:txBody>
                    <a:bodyPr/>
                    <a:lstStyle/>
                    <a:p>
                      <a:pPr>
                        <a:spcAft>
                          <a:spcPts val="0"/>
                        </a:spcAft>
                      </a:pPr>
                      <a:r>
                        <a:rPr lang="en-AU" sz="1100" kern="50" dirty="0">
                          <a:effectLst/>
                        </a:rPr>
                        <a:t>Pre-Professional Learning Questionnaire</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b"/>
                </a:tc>
                <a:tc hMerge="1">
                  <a:txBody>
                    <a:bodyPr/>
                    <a:lstStyle/>
                    <a:p>
                      <a:endParaRPr lang="en-AU"/>
                    </a:p>
                  </a:txBody>
                  <a:tcPr/>
                </a:tc>
                <a:tc gridSpan="2">
                  <a:txBody>
                    <a:bodyPr/>
                    <a:lstStyle/>
                    <a:p>
                      <a:pPr>
                        <a:spcAft>
                          <a:spcPts val="0"/>
                        </a:spcAft>
                      </a:pPr>
                      <a:r>
                        <a:rPr lang="en-AU" sz="1100" kern="50">
                          <a:effectLst/>
                        </a:rPr>
                        <a:t>Post-Implementation Questionnaire </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b"/>
                </a:tc>
                <a:tc hMerge="1">
                  <a:txBody>
                    <a:bodyPr/>
                    <a:lstStyle/>
                    <a:p>
                      <a:endParaRPr lang="en-AU"/>
                    </a:p>
                  </a:txBody>
                  <a:tcPr/>
                </a:tc>
                <a:tc rowSpan="2">
                  <a:txBody>
                    <a:bodyPr/>
                    <a:lstStyle/>
                    <a:p>
                      <a:pPr>
                        <a:spcAft>
                          <a:spcPts val="0"/>
                        </a:spcAft>
                      </a:pPr>
                      <a:r>
                        <a:rPr lang="en-AU" sz="1100" kern="50">
                          <a:effectLst/>
                        </a:rPr>
                        <a:t>t</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b"/>
                </a:tc>
                <a:tc rowSpan="2">
                  <a:txBody>
                    <a:bodyPr/>
                    <a:lstStyle/>
                    <a:p>
                      <a:pPr>
                        <a:spcAft>
                          <a:spcPts val="0"/>
                        </a:spcAft>
                      </a:pPr>
                      <a:r>
                        <a:rPr lang="en-AU" sz="1100" kern="50">
                          <a:effectLst/>
                        </a:rPr>
                        <a:t>df</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b"/>
                </a:tc>
                <a:tc rowSpan="2">
                  <a:txBody>
                    <a:bodyPr/>
                    <a:lstStyle/>
                    <a:p>
                      <a:pPr>
                        <a:spcAft>
                          <a:spcPts val="0"/>
                        </a:spcAft>
                      </a:pPr>
                      <a:r>
                        <a:rPr lang="en-AU" sz="1100" kern="50" dirty="0">
                          <a:effectLst/>
                        </a:rPr>
                        <a:t> </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p>
                      <a:pPr>
                        <a:spcAft>
                          <a:spcPts val="0"/>
                        </a:spcAft>
                      </a:pPr>
                      <a:r>
                        <a:rPr lang="en-AU" sz="1100" kern="50" dirty="0">
                          <a:effectLst/>
                        </a:rPr>
                        <a:t>Sig (2-tailed)</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b"/>
                </a:tc>
                <a:tc rowSpan="2">
                  <a:txBody>
                    <a:bodyPr/>
                    <a:lstStyle/>
                    <a:p>
                      <a:pPr>
                        <a:spcAft>
                          <a:spcPts val="0"/>
                        </a:spcAft>
                      </a:pPr>
                      <a:r>
                        <a:rPr lang="en-AU" sz="1100" kern="50">
                          <a:effectLst/>
                        </a:rPr>
                        <a:t>Effect Size</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b"/>
                </a:tc>
                <a:extLst>
                  <a:ext uri="{0D108BD9-81ED-4DB2-BD59-A6C34878D82A}">
                    <a16:rowId xmlns:a16="http://schemas.microsoft.com/office/drawing/2014/main" val="2185206293"/>
                  </a:ext>
                </a:extLst>
              </a:tr>
              <a:tr h="162679">
                <a:tc vMerge="1">
                  <a:txBody>
                    <a:bodyPr/>
                    <a:lstStyle/>
                    <a:p>
                      <a:endParaRPr lang="en-AU"/>
                    </a:p>
                  </a:txBody>
                  <a:tcPr/>
                </a:tc>
                <a:tc>
                  <a:txBody>
                    <a:bodyPr/>
                    <a:lstStyle/>
                    <a:p>
                      <a:pPr>
                        <a:spcAft>
                          <a:spcPts val="0"/>
                        </a:spcAft>
                      </a:pPr>
                      <a:r>
                        <a:rPr lang="en-AU" sz="1100" kern="50" dirty="0">
                          <a:effectLst/>
                        </a:rPr>
                        <a:t>Mean</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b"/>
                </a:tc>
                <a:tc>
                  <a:txBody>
                    <a:bodyPr/>
                    <a:lstStyle/>
                    <a:p>
                      <a:pPr>
                        <a:spcAft>
                          <a:spcPts val="0"/>
                        </a:spcAft>
                      </a:pPr>
                      <a:r>
                        <a:rPr lang="en-AU" sz="1100" kern="50" dirty="0">
                          <a:effectLst/>
                        </a:rPr>
                        <a:t>SD</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b"/>
                </a:tc>
                <a:tc>
                  <a:txBody>
                    <a:bodyPr/>
                    <a:lstStyle/>
                    <a:p>
                      <a:pPr>
                        <a:spcAft>
                          <a:spcPts val="0"/>
                        </a:spcAft>
                      </a:pPr>
                      <a:r>
                        <a:rPr lang="en-AU" sz="1100" kern="50" dirty="0">
                          <a:effectLst/>
                        </a:rPr>
                        <a:t>Mean</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b"/>
                </a:tc>
                <a:tc>
                  <a:txBody>
                    <a:bodyPr/>
                    <a:lstStyle/>
                    <a:p>
                      <a:pPr>
                        <a:spcAft>
                          <a:spcPts val="0"/>
                        </a:spcAft>
                      </a:pPr>
                      <a:r>
                        <a:rPr lang="en-AU" sz="1100" kern="50">
                          <a:effectLst/>
                        </a:rPr>
                        <a:t>SD</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b"/>
                </a:tc>
                <a:tc vMerge="1">
                  <a:txBody>
                    <a:bodyPr/>
                    <a:lstStyle/>
                    <a:p>
                      <a:endParaRPr lang="en-AU"/>
                    </a:p>
                  </a:txBody>
                  <a:tcPr/>
                </a:tc>
                <a:tc vMerge="1">
                  <a:txBody>
                    <a:bodyPr/>
                    <a:lstStyle/>
                    <a:p>
                      <a:endParaRPr lang="en-AU"/>
                    </a:p>
                  </a:txBody>
                  <a:tcPr/>
                </a:tc>
                <a:tc vMerge="1">
                  <a:txBody>
                    <a:bodyPr/>
                    <a:lstStyle/>
                    <a:p>
                      <a:pPr>
                        <a:spcAft>
                          <a:spcPts val="0"/>
                        </a:spcAft>
                      </a:pP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b"/>
                </a:tc>
                <a:tc vMerge="1">
                  <a:txBody>
                    <a:bodyPr/>
                    <a:lstStyle/>
                    <a:p>
                      <a:endParaRPr lang="en-AU"/>
                    </a:p>
                  </a:txBody>
                  <a:tcPr/>
                </a:tc>
                <a:extLst>
                  <a:ext uri="{0D108BD9-81ED-4DB2-BD59-A6C34878D82A}">
                    <a16:rowId xmlns:a16="http://schemas.microsoft.com/office/drawing/2014/main" val="247097851"/>
                  </a:ext>
                </a:extLst>
              </a:tr>
              <a:tr h="488037">
                <a:tc>
                  <a:txBody>
                    <a:bodyPr/>
                    <a:lstStyle/>
                    <a:p>
                      <a:pPr>
                        <a:spcAft>
                          <a:spcPts val="0"/>
                        </a:spcAft>
                      </a:pPr>
                      <a:r>
                        <a:rPr lang="en-AU" sz="1100" kern="50">
                          <a:effectLst/>
                        </a:rPr>
                        <a:t>1. It is important for students to acquire maker learning capabilities</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tc>
                <a:tc>
                  <a:txBody>
                    <a:bodyPr/>
                    <a:lstStyle/>
                    <a:p>
                      <a:pPr>
                        <a:spcAft>
                          <a:spcPts val="0"/>
                        </a:spcAft>
                      </a:pPr>
                      <a:r>
                        <a:rPr lang="en-AU" sz="1100" kern="50" dirty="0">
                          <a:solidFill>
                            <a:schemeClr val="tx1"/>
                          </a:solidFill>
                          <a:effectLst/>
                        </a:rPr>
                        <a:t>5.0</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solidFill>
                      <a:schemeClr val="bg1"/>
                    </a:solidFill>
                  </a:tcPr>
                </a:tc>
                <a:tc>
                  <a:txBody>
                    <a:bodyPr/>
                    <a:lstStyle/>
                    <a:p>
                      <a:pPr>
                        <a:spcAft>
                          <a:spcPts val="0"/>
                        </a:spcAft>
                      </a:pPr>
                      <a:r>
                        <a:rPr lang="en-AU" sz="1100" kern="50" dirty="0">
                          <a:solidFill>
                            <a:schemeClr val="tx1"/>
                          </a:solidFill>
                          <a:effectLst/>
                        </a:rPr>
                        <a:t>.73</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R w="12700" cap="flat" cmpd="sng" algn="ctr">
                      <a:solidFill>
                        <a:schemeClr val="bg2"/>
                      </a:solidFill>
                      <a:prstDash val="solid"/>
                      <a:round/>
                      <a:headEnd type="none" w="med" len="med"/>
                      <a:tailEnd type="none" w="med" len="med"/>
                    </a:lnR>
                    <a:solidFill>
                      <a:schemeClr val="bg1"/>
                    </a:solidFill>
                  </a:tcPr>
                </a:tc>
                <a:tc>
                  <a:txBody>
                    <a:bodyPr/>
                    <a:lstStyle/>
                    <a:p>
                      <a:pPr>
                        <a:spcAft>
                          <a:spcPts val="0"/>
                        </a:spcAft>
                      </a:pPr>
                      <a:r>
                        <a:rPr lang="en-AU" sz="1100" kern="50" dirty="0">
                          <a:solidFill>
                            <a:schemeClr val="tx1"/>
                          </a:solidFill>
                          <a:effectLst/>
                        </a:rPr>
                        <a:t>5.37</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L w="12700" cap="flat" cmpd="sng" algn="ctr">
                      <a:solidFill>
                        <a:schemeClr val="bg2"/>
                      </a:solidFill>
                      <a:prstDash val="solid"/>
                      <a:round/>
                      <a:headEnd type="none" w="med" len="med"/>
                      <a:tailEnd type="none" w="med" len="med"/>
                    </a:lnL>
                    <a:solidFill>
                      <a:schemeClr val="bg1"/>
                    </a:solidFill>
                  </a:tcPr>
                </a:tc>
                <a:tc>
                  <a:txBody>
                    <a:bodyPr/>
                    <a:lstStyle/>
                    <a:p>
                      <a:pPr>
                        <a:spcAft>
                          <a:spcPts val="0"/>
                        </a:spcAft>
                      </a:pPr>
                      <a:r>
                        <a:rPr lang="en-AU" sz="1100" kern="50" dirty="0">
                          <a:solidFill>
                            <a:schemeClr val="tx1"/>
                          </a:solidFill>
                          <a:effectLst/>
                        </a:rPr>
                        <a:t>.74</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R w="12700" cap="flat" cmpd="sng" algn="ctr">
                      <a:solidFill>
                        <a:schemeClr val="bg2"/>
                      </a:solidFill>
                      <a:prstDash val="solid"/>
                      <a:round/>
                      <a:headEnd type="none" w="med" len="med"/>
                      <a:tailEnd type="none" w="med" len="med"/>
                    </a:lnR>
                    <a:solidFill>
                      <a:schemeClr val="bg1"/>
                    </a:solidFill>
                  </a:tcPr>
                </a:tc>
                <a:tc>
                  <a:txBody>
                    <a:bodyPr/>
                    <a:lstStyle/>
                    <a:p>
                      <a:pPr>
                        <a:spcAft>
                          <a:spcPts val="0"/>
                        </a:spcAft>
                      </a:pPr>
                      <a:r>
                        <a:rPr lang="en-AU" sz="1100" kern="50">
                          <a:solidFill>
                            <a:schemeClr val="tx1"/>
                          </a:solidFill>
                          <a:effectLst/>
                        </a:rPr>
                        <a:t>1.91</a:t>
                      </a:r>
                      <a:endParaRPr lang="en-AU" sz="1100" kern="5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L w="12700" cap="flat" cmpd="sng" algn="ctr">
                      <a:solidFill>
                        <a:schemeClr val="bg2"/>
                      </a:solidFill>
                      <a:prstDash val="solid"/>
                      <a:round/>
                      <a:headEnd type="none" w="med" len="med"/>
                      <a:tailEnd type="none" w="med" len="med"/>
                    </a:lnL>
                    <a:solidFill>
                      <a:schemeClr val="bg1"/>
                    </a:solidFill>
                  </a:tcPr>
                </a:tc>
                <a:tc>
                  <a:txBody>
                    <a:bodyPr/>
                    <a:lstStyle/>
                    <a:p>
                      <a:pPr>
                        <a:spcAft>
                          <a:spcPts val="0"/>
                        </a:spcAft>
                      </a:pPr>
                      <a:r>
                        <a:rPr lang="en-AU" sz="1100" kern="50" dirty="0">
                          <a:solidFill>
                            <a:schemeClr val="tx1"/>
                          </a:solidFill>
                          <a:effectLst/>
                        </a:rPr>
                        <a:t>26</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R w="12700" cap="flat" cmpd="sng" algn="ctr">
                      <a:solidFill>
                        <a:schemeClr val="bg2"/>
                      </a:solidFill>
                      <a:prstDash val="solid"/>
                      <a:round/>
                      <a:headEnd type="none" w="med" len="med"/>
                      <a:tailEnd type="none" w="med" len="med"/>
                    </a:lnR>
                    <a:solidFill>
                      <a:schemeClr val="bg1"/>
                    </a:solidFill>
                  </a:tcPr>
                </a:tc>
                <a:tc>
                  <a:txBody>
                    <a:bodyPr/>
                    <a:lstStyle/>
                    <a:p>
                      <a:pPr>
                        <a:spcAft>
                          <a:spcPts val="0"/>
                        </a:spcAft>
                      </a:pPr>
                      <a:r>
                        <a:rPr lang="en-AU" sz="1100" kern="50">
                          <a:solidFill>
                            <a:schemeClr val="tx1"/>
                          </a:solidFill>
                          <a:effectLst/>
                        </a:rPr>
                        <a:t>.067</a:t>
                      </a:r>
                      <a:endParaRPr lang="en-AU" sz="1100" kern="5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L w="12700" cap="flat" cmpd="sng" algn="ctr">
                      <a:solidFill>
                        <a:schemeClr val="bg2"/>
                      </a:solidFill>
                      <a:prstDash val="solid"/>
                      <a:round/>
                      <a:headEnd type="none" w="med" len="med"/>
                      <a:tailEnd type="none" w="med" len="med"/>
                    </a:lnL>
                    <a:solidFill>
                      <a:schemeClr val="bg1"/>
                    </a:solidFill>
                  </a:tcPr>
                </a:tc>
                <a:tc>
                  <a:txBody>
                    <a:bodyPr/>
                    <a:lstStyle/>
                    <a:p>
                      <a:pPr>
                        <a:spcAft>
                          <a:spcPts val="0"/>
                        </a:spcAft>
                      </a:pPr>
                      <a:r>
                        <a:rPr lang="en-AU" sz="1100" kern="50">
                          <a:solidFill>
                            <a:schemeClr val="tx1"/>
                          </a:solidFill>
                          <a:effectLst/>
                        </a:rPr>
                        <a:t>N/A</a:t>
                      </a:r>
                      <a:endParaRPr lang="en-AU" sz="1100" kern="5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solidFill>
                      <a:schemeClr val="bg1"/>
                    </a:solidFill>
                  </a:tcPr>
                </a:tc>
                <a:extLst>
                  <a:ext uri="{0D108BD9-81ED-4DB2-BD59-A6C34878D82A}">
                    <a16:rowId xmlns:a16="http://schemas.microsoft.com/office/drawing/2014/main" val="2504447201"/>
                  </a:ext>
                </a:extLst>
              </a:tr>
              <a:tr h="325358">
                <a:tc>
                  <a:txBody>
                    <a:bodyPr/>
                    <a:lstStyle/>
                    <a:p>
                      <a:pPr>
                        <a:spcAft>
                          <a:spcPts val="0"/>
                        </a:spcAft>
                      </a:pPr>
                      <a:r>
                        <a:rPr lang="en-AU" sz="1100" kern="50">
                          <a:effectLst/>
                        </a:rPr>
                        <a:t>2. I feel confident to teach in makerspaces</a:t>
                      </a:r>
                      <a:endParaRPr lang="en-AU" sz="1100" kern="5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tc>
                <a:tc>
                  <a:txBody>
                    <a:bodyPr/>
                    <a:lstStyle/>
                    <a:p>
                      <a:pPr>
                        <a:spcAft>
                          <a:spcPts val="0"/>
                        </a:spcAft>
                      </a:pPr>
                      <a:r>
                        <a:rPr lang="en-AU" sz="1100" kern="50" dirty="0">
                          <a:solidFill>
                            <a:schemeClr val="tx1"/>
                          </a:solidFill>
                          <a:effectLst/>
                        </a:rPr>
                        <a:t>3.04</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solidFill>
                      <a:schemeClr val="accent1">
                        <a:lumMod val="20000"/>
                        <a:lumOff val="80000"/>
                      </a:schemeClr>
                    </a:solidFill>
                  </a:tcPr>
                </a:tc>
                <a:tc>
                  <a:txBody>
                    <a:bodyPr/>
                    <a:lstStyle/>
                    <a:p>
                      <a:pPr>
                        <a:spcAft>
                          <a:spcPts val="0"/>
                        </a:spcAft>
                      </a:pPr>
                      <a:r>
                        <a:rPr lang="en-AU" sz="1100" kern="50" dirty="0">
                          <a:solidFill>
                            <a:schemeClr val="tx1"/>
                          </a:solidFill>
                          <a:effectLst/>
                        </a:rPr>
                        <a:t>1.16</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R w="12700" cap="flat" cmpd="sng" algn="ctr">
                      <a:solidFill>
                        <a:schemeClr val="bg2"/>
                      </a:solidFill>
                      <a:prstDash val="solid"/>
                      <a:round/>
                      <a:headEnd type="none" w="med" len="med"/>
                      <a:tailEnd type="none" w="med" len="med"/>
                    </a:lnR>
                    <a:solidFill>
                      <a:schemeClr val="accent1">
                        <a:lumMod val="20000"/>
                        <a:lumOff val="80000"/>
                      </a:schemeClr>
                    </a:solidFill>
                  </a:tcPr>
                </a:tc>
                <a:tc>
                  <a:txBody>
                    <a:bodyPr/>
                    <a:lstStyle/>
                    <a:p>
                      <a:pPr>
                        <a:spcAft>
                          <a:spcPts val="0"/>
                        </a:spcAft>
                      </a:pPr>
                      <a:r>
                        <a:rPr lang="en-AU" sz="1100" kern="50" dirty="0">
                          <a:solidFill>
                            <a:schemeClr val="tx1"/>
                          </a:solidFill>
                          <a:effectLst/>
                        </a:rPr>
                        <a:t>5.0</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L w="12700" cap="flat" cmpd="sng" algn="ctr">
                      <a:solidFill>
                        <a:schemeClr val="bg2"/>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en-AU" sz="1100" kern="50" dirty="0">
                          <a:solidFill>
                            <a:schemeClr val="tx1"/>
                          </a:solidFill>
                          <a:effectLst/>
                        </a:rPr>
                        <a:t>.62</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R w="12700" cap="flat" cmpd="sng" algn="ctr">
                      <a:solidFill>
                        <a:schemeClr val="bg2"/>
                      </a:solidFill>
                      <a:prstDash val="solid"/>
                      <a:round/>
                      <a:headEnd type="none" w="med" len="med"/>
                      <a:tailEnd type="none" w="med" len="med"/>
                    </a:lnR>
                    <a:solidFill>
                      <a:schemeClr val="accent1">
                        <a:lumMod val="20000"/>
                        <a:lumOff val="80000"/>
                      </a:schemeClr>
                    </a:solidFill>
                  </a:tcPr>
                </a:tc>
                <a:tc>
                  <a:txBody>
                    <a:bodyPr/>
                    <a:lstStyle/>
                    <a:p>
                      <a:pPr>
                        <a:spcAft>
                          <a:spcPts val="0"/>
                        </a:spcAft>
                      </a:pPr>
                      <a:r>
                        <a:rPr lang="en-AU" sz="1100" kern="50" dirty="0">
                          <a:solidFill>
                            <a:schemeClr val="tx1"/>
                          </a:solidFill>
                          <a:effectLst/>
                        </a:rPr>
                        <a:t>7.29</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L w="12700" cap="flat" cmpd="sng" algn="ctr">
                      <a:solidFill>
                        <a:schemeClr val="bg2"/>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en-AU" sz="1100" kern="50" dirty="0">
                          <a:solidFill>
                            <a:schemeClr val="tx1"/>
                          </a:solidFill>
                          <a:effectLst/>
                        </a:rPr>
                        <a:t>26</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R w="12700" cap="flat" cmpd="sng" algn="ctr">
                      <a:solidFill>
                        <a:schemeClr val="bg2"/>
                      </a:solidFill>
                      <a:prstDash val="solid"/>
                      <a:round/>
                      <a:headEnd type="none" w="med" len="med"/>
                      <a:tailEnd type="none" w="med" len="med"/>
                    </a:lnR>
                    <a:solidFill>
                      <a:schemeClr val="accent1">
                        <a:lumMod val="20000"/>
                        <a:lumOff val="80000"/>
                      </a:schemeClr>
                    </a:solidFill>
                  </a:tcPr>
                </a:tc>
                <a:tc>
                  <a:txBody>
                    <a:bodyPr/>
                    <a:lstStyle/>
                    <a:p>
                      <a:pPr>
                        <a:spcAft>
                          <a:spcPts val="0"/>
                        </a:spcAft>
                      </a:pPr>
                      <a:r>
                        <a:rPr lang="en-AU" sz="1100" kern="50" dirty="0">
                          <a:solidFill>
                            <a:schemeClr val="tx1"/>
                          </a:solidFill>
                          <a:effectLst/>
                        </a:rPr>
                        <a:t>.000</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L w="12700" cap="flat" cmpd="sng" algn="ctr">
                      <a:solidFill>
                        <a:schemeClr val="bg2"/>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en-AU" sz="1100" kern="50" dirty="0">
                          <a:solidFill>
                            <a:schemeClr val="tx1"/>
                          </a:solidFill>
                          <a:effectLst/>
                        </a:rPr>
                        <a:t>.82</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751278076"/>
                  </a:ext>
                </a:extLst>
              </a:tr>
              <a:tr h="325358">
                <a:tc>
                  <a:txBody>
                    <a:bodyPr/>
                    <a:lstStyle/>
                    <a:p>
                      <a:pPr>
                        <a:spcAft>
                          <a:spcPts val="0"/>
                        </a:spcAft>
                      </a:pPr>
                      <a:r>
                        <a:rPr lang="en-AU" sz="1100" kern="50" dirty="0">
                          <a:effectLst/>
                        </a:rPr>
                        <a:t>3. I feel enthusiastic about teaching in makerspaces</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tc>
                <a:tc>
                  <a:txBody>
                    <a:bodyPr/>
                    <a:lstStyle/>
                    <a:p>
                      <a:pPr>
                        <a:spcAft>
                          <a:spcPts val="0"/>
                        </a:spcAft>
                      </a:pPr>
                      <a:r>
                        <a:rPr lang="en-AU" sz="1100" kern="50">
                          <a:solidFill>
                            <a:schemeClr val="tx1"/>
                          </a:solidFill>
                          <a:effectLst/>
                        </a:rPr>
                        <a:t>5.22</a:t>
                      </a:r>
                      <a:endParaRPr lang="en-AU" sz="1100" kern="5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solidFill>
                      <a:schemeClr val="bg1"/>
                    </a:solidFill>
                  </a:tcPr>
                </a:tc>
                <a:tc>
                  <a:txBody>
                    <a:bodyPr/>
                    <a:lstStyle/>
                    <a:p>
                      <a:pPr>
                        <a:spcAft>
                          <a:spcPts val="0"/>
                        </a:spcAft>
                      </a:pPr>
                      <a:r>
                        <a:rPr lang="en-AU" sz="1100" kern="50">
                          <a:solidFill>
                            <a:schemeClr val="tx1"/>
                          </a:solidFill>
                          <a:effectLst/>
                        </a:rPr>
                        <a:t>.75</a:t>
                      </a:r>
                      <a:endParaRPr lang="en-AU" sz="1100" kern="5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R w="12700" cap="flat" cmpd="sng" algn="ctr">
                      <a:solidFill>
                        <a:schemeClr val="bg2"/>
                      </a:solidFill>
                      <a:prstDash val="solid"/>
                      <a:round/>
                      <a:headEnd type="none" w="med" len="med"/>
                      <a:tailEnd type="none" w="med" len="med"/>
                    </a:lnR>
                    <a:solidFill>
                      <a:schemeClr val="bg1"/>
                    </a:solidFill>
                  </a:tcPr>
                </a:tc>
                <a:tc>
                  <a:txBody>
                    <a:bodyPr/>
                    <a:lstStyle/>
                    <a:p>
                      <a:pPr>
                        <a:spcAft>
                          <a:spcPts val="0"/>
                        </a:spcAft>
                      </a:pPr>
                      <a:r>
                        <a:rPr lang="en-AU" sz="1100" kern="50" dirty="0">
                          <a:solidFill>
                            <a:schemeClr val="tx1"/>
                          </a:solidFill>
                          <a:effectLst/>
                        </a:rPr>
                        <a:t>5.56</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L w="12700" cap="flat" cmpd="sng" algn="ctr">
                      <a:solidFill>
                        <a:schemeClr val="bg2"/>
                      </a:solidFill>
                      <a:prstDash val="solid"/>
                      <a:round/>
                      <a:headEnd type="none" w="med" len="med"/>
                      <a:tailEnd type="none" w="med" len="med"/>
                    </a:lnL>
                    <a:solidFill>
                      <a:schemeClr val="bg1"/>
                    </a:solidFill>
                  </a:tcPr>
                </a:tc>
                <a:tc>
                  <a:txBody>
                    <a:bodyPr/>
                    <a:lstStyle/>
                    <a:p>
                      <a:pPr>
                        <a:spcAft>
                          <a:spcPts val="0"/>
                        </a:spcAft>
                      </a:pPr>
                      <a:r>
                        <a:rPr lang="en-AU" sz="1100" kern="50" dirty="0">
                          <a:solidFill>
                            <a:schemeClr val="tx1"/>
                          </a:solidFill>
                          <a:effectLst/>
                        </a:rPr>
                        <a:t>.58</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R w="12700" cap="flat" cmpd="sng" algn="ctr">
                      <a:solidFill>
                        <a:schemeClr val="bg2"/>
                      </a:solidFill>
                      <a:prstDash val="solid"/>
                      <a:round/>
                      <a:headEnd type="none" w="med" len="med"/>
                      <a:tailEnd type="none" w="med" len="med"/>
                    </a:lnR>
                    <a:solidFill>
                      <a:schemeClr val="bg1"/>
                    </a:solidFill>
                  </a:tcPr>
                </a:tc>
                <a:tc>
                  <a:txBody>
                    <a:bodyPr/>
                    <a:lstStyle/>
                    <a:p>
                      <a:pPr>
                        <a:spcAft>
                          <a:spcPts val="0"/>
                        </a:spcAft>
                      </a:pPr>
                      <a:r>
                        <a:rPr lang="en-AU" sz="1100" kern="50" dirty="0">
                          <a:solidFill>
                            <a:schemeClr val="tx1"/>
                          </a:solidFill>
                          <a:effectLst/>
                        </a:rPr>
                        <a:t>2.55</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L w="12700" cap="flat" cmpd="sng" algn="ctr">
                      <a:solidFill>
                        <a:schemeClr val="bg2"/>
                      </a:solidFill>
                      <a:prstDash val="solid"/>
                      <a:round/>
                      <a:headEnd type="none" w="med" len="med"/>
                      <a:tailEnd type="none" w="med" len="med"/>
                    </a:lnL>
                    <a:solidFill>
                      <a:schemeClr val="bg1"/>
                    </a:solidFill>
                  </a:tcPr>
                </a:tc>
                <a:tc>
                  <a:txBody>
                    <a:bodyPr/>
                    <a:lstStyle/>
                    <a:p>
                      <a:pPr>
                        <a:spcAft>
                          <a:spcPts val="0"/>
                        </a:spcAft>
                      </a:pPr>
                      <a:r>
                        <a:rPr lang="en-AU" sz="1100" kern="50" dirty="0">
                          <a:solidFill>
                            <a:schemeClr val="tx1"/>
                          </a:solidFill>
                          <a:effectLst/>
                        </a:rPr>
                        <a:t>26</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R w="12700" cap="flat" cmpd="sng" algn="ctr">
                      <a:solidFill>
                        <a:schemeClr val="bg2"/>
                      </a:solidFill>
                      <a:prstDash val="solid"/>
                      <a:round/>
                      <a:headEnd type="none" w="med" len="med"/>
                      <a:tailEnd type="none" w="med" len="med"/>
                    </a:lnR>
                    <a:solidFill>
                      <a:schemeClr val="bg1"/>
                    </a:solidFill>
                  </a:tcPr>
                </a:tc>
                <a:tc>
                  <a:txBody>
                    <a:bodyPr/>
                    <a:lstStyle/>
                    <a:p>
                      <a:pPr>
                        <a:spcAft>
                          <a:spcPts val="0"/>
                        </a:spcAft>
                      </a:pPr>
                      <a:r>
                        <a:rPr lang="en-AU" sz="1100" kern="50" dirty="0">
                          <a:solidFill>
                            <a:schemeClr val="tx1"/>
                          </a:solidFill>
                          <a:effectLst/>
                        </a:rPr>
                        <a:t>.017</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L w="12700" cap="flat" cmpd="sng" algn="ctr">
                      <a:solidFill>
                        <a:schemeClr val="bg2"/>
                      </a:solidFill>
                      <a:prstDash val="solid"/>
                      <a:round/>
                      <a:headEnd type="none" w="med" len="med"/>
                      <a:tailEnd type="none" w="med" len="med"/>
                    </a:lnL>
                    <a:solidFill>
                      <a:schemeClr val="bg1"/>
                    </a:solidFill>
                  </a:tcPr>
                </a:tc>
                <a:tc>
                  <a:txBody>
                    <a:bodyPr/>
                    <a:lstStyle/>
                    <a:p>
                      <a:pPr>
                        <a:spcAft>
                          <a:spcPts val="0"/>
                        </a:spcAft>
                      </a:pPr>
                      <a:r>
                        <a:rPr lang="en-AU" sz="1100" kern="50">
                          <a:solidFill>
                            <a:schemeClr val="tx1"/>
                          </a:solidFill>
                          <a:effectLst/>
                        </a:rPr>
                        <a:t>.45</a:t>
                      </a:r>
                      <a:endParaRPr lang="en-AU" sz="1100" kern="5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solidFill>
                      <a:schemeClr val="bg1"/>
                    </a:solidFill>
                  </a:tcPr>
                </a:tc>
                <a:extLst>
                  <a:ext uri="{0D108BD9-81ED-4DB2-BD59-A6C34878D82A}">
                    <a16:rowId xmlns:a16="http://schemas.microsoft.com/office/drawing/2014/main" val="262024230"/>
                  </a:ext>
                </a:extLst>
              </a:tr>
              <a:tr h="255110">
                <a:tc>
                  <a:txBody>
                    <a:bodyPr/>
                    <a:lstStyle/>
                    <a:p>
                      <a:pPr>
                        <a:spcAft>
                          <a:spcPts val="0"/>
                        </a:spcAft>
                      </a:pPr>
                      <a:r>
                        <a:rPr lang="en-AU" sz="1100" kern="50" dirty="0">
                          <a:effectLst/>
                        </a:rPr>
                        <a:t>4. I see myself as a 'maker'</a:t>
                      </a:r>
                      <a:endParaRPr lang="en-AU" sz="1100" kern="50" dirty="0">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tc>
                <a:tc>
                  <a:txBody>
                    <a:bodyPr/>
                    <a:lstStyle/>
                    <a:p>
                      <a:pPr>
                        <a:spcAft>
                          <a:spcPts val="0"/>
                        </a:spcAft>
                      </a:pPr>
                      <a:r>
                        <a:rPr lang="en-AU" sz="1100" kern="50" dirty="0">
                          <a:solidFill>
                            <a:schemeClr val="tx1"/>
                          </a:solidFill>
                          <a:effectLst/>
                        </a:rPr>
                        <a:t>4.07</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solidFill>
                      <a:schemeClr val="accent1">
                        <a:lumMod val="20000"/>
                        <a:lumOff val="80000"/>
                      </a:schemeClr>
                    </a:solidFill>
                  </a:tcPr>
                </a:tc>
                <a:tc>
                  <a:txBody>
                    <a:bodyPr/>
                    <a:lstStyle/>
                    <a:p>
                      <a:pPr>
                        <a:spcAft>
                          <a:spcPts val="0"/>
                        </a:spcAft>
                      </a:pPr>
                      <a:r>
                        <a:rPr lang="en-AU" sz="1100" kern="50" dirty="0">
                          <a:solidFill>
                            <a:schemeClr val="tx1"/>
                          </a:solidFill>
                          <a:effectLst/>
                        </a:rPr>
                        <a:t>1.07</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R w="12700" cap="flat" cmpd="sng" algn="ctr">
                      <a:solidFill>
                        <a:schemeClr val="bg2"/>
                      </a:solidFill>
                      <a:prstDash val="solid"/>
                      <a:round/>
                      <a:headEnd type="none" w="med" len="med"/>
                      <a:tailEnd type="none" w="med" len="med"/>
                    </a:lnR>
                    <a:solidFill>
                      <a:schemeClr val="accent1">
                        <a:lumMod val="20000"/>
                        <a:lumOff val="80000"/>
                      </a:schemeClr>
                    </a:solidFill>
                  </a:tcPr>
                </a:tc>
                <a:tc>
                  <a:txBody>
                    <a:bodyPr/>
                    <a:lstStyle/>
                    <a:p>
                      <a:pPr>
                        <a:spcAft>
                          <a:spcPts val="0"/>
                        </a:spcAft>
                      </a:pPr>
                      <a:r>
                        <a:rPr lang="en-AU" sz="1100" kern="50" dirty="0">
                          <a:solidFill>
                            <a:schemeClr val="tx1"/>
                          </a:solidFill>
                          <a:effectLst/>
                        </a:rPr>
                        <a:t>5.0</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L w="12700" cap="flat" cmpd="sng" algn="ctr">
                      <a:solidFill>
                        <a:schemeClr val="bg2"/>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en-AU" sz="1100" kern="50" dirty="0">
                          <a:solidFill>
                            <a:schemeClr val="tx1"/>
                          </a:solidFill>
                          <a:effectLst/>
                        </a:rPr>
                        <a:t>.83</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R w="12700" cap="flat" cmpd="sng" algn="ctr">
                      <a:solidFill>
                        <a:schemeClr val="bg2"/>
                      </a:solidFill>
                      <a:prstDash val="solid"/>
                      <a:round/>
                      <a:headEnd type="none" w="med" len="med"/>
                      <a:tailEnd type="none" w="med" len="med"/>
                    </a:lnR>
                    <a:solidFill>
                      <a:schemeClr val="accent1">
                        <a:lumMod val="20000"/>
                        <a:lumOff val="80000"/>
                      </a:schemeClr>
                    </a:solidFill>
                  </a:tcPr>
                </a:tc>
                <a:tc>
                  <a:txBody>
                    <a:bodyPr/>
                    <a:lstStyle/>
                    <a:p>
                      <a:pPr>
                        <a:spcAft>
                          <a:spcPts val="0"/>
                        </a:spcAft>
                      </a:pPr>
                      <a:r>
                        <a:rPr lang="en-AU" sz="1100" kern="50" dirty="0">
                          <a:solidFill>
                            <a:schemeClr val="tx1"/>
                          </a:solidFill>
                          <a:effectLst/>
                        </a:rPr>
                        <a:t>4.22</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L w="12700" cap="flat" cmpd="sng" algn="ctr">
                      <a:solidFill>
                        <a:schemeClr val="bg2"/>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en-AU" sz="1100" kern="50" dirty="0">
                          <a:solidFill>
                            <a:schemeClr val="tx1"/>
                          </a:solidFill>
                          <a:effectLst/>
                        </a:rPr>
                        <a:t>26</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R w="12700" cap="flat" cmpd="sng" algn="ctr">
                      <a:solidFill>
                        <a:schemeClr val="bg2"/>
                      </a:solidFill>
                      <a:prstDash val="solid"/>
                      <a:round/>
                      <a:headEnd type="none" w="med" len="med"/>
                      <a:tailEnd type="none" w="med" len="med"/>
                    </a:lnR>
                    <a:solidFill>
                      <a:schemeClr val="accent1">
                        <a:lumMod val="20000"/>
                        <a:lumOff val="80000"/>
                      </a:schemeClr>
                    </a:solidFill>
                  </a:tcPr>
                </a:tc>
                <a:tc>
                  <a:txBody>
                    <a:bodyPr/>
                    <a:lstStyle/>
                    <a:p>
                      <a:pPr>
                        <a:spcAft>
                          <a:spcPts val="0"/>
                        </a:spcAft>
                      </a:pPr>
                      <a:r>
                        <a:rPr lang="en-AU" sz="1100" kern="50" dirty="0">
                          <a:solidFill>
                            <a:schemeClr val="tx1"/>
                          </a:solidFill>
                          <a:effectLst/>
                        </a:rPr>
                        <a:t>.000</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lnL w="12700" cap="flat" cmpd="sng" algn="ctr">
                      <a:solidFill>
                        <a:schemeClr val="bg2"/>
                      </a:solidFill>
                      <a:prstDash val="solid"/>
                      <a:round/>
                      <a:headEnd type="none" w="med" len="med"/>
                      <a:tailEnd type="none" w="med" len="med"/>
                    </a:lnL>
                    <a:solidFill>
                      <a:schemeClr val="accent1">
                        <a:lumMod val="20000"/>
                        <a:lumOff val="80000"/>
                      </a:schemeClr>
                    </a:solidFill>
                  </a:tcPr>
                </a:tc>
                <a:tc>
                  <a:txBody>
                    <a:bodyPr/>
                    <a:lstStyle/>
                    <a:p>
                      <a:pPr>
                        <a:spcAft>
                          <a:spcPts val="0"/>
                        </a:spcAft>
                      </a:pPr>
                      <a:r>
                        <a:rPr lang="en-AU" sz="1100" kern="50" dirty="0">
                          <a:solidFill>
                            <a:schemeClr val="tx1"/>
                          </a:solidFill>
                          <a:effectLst/>
                        </a:rPr>
                        <a:t>.64</a:t>
                      </a:r>
                      <a:endParaRPr lang="en-AU" sz="1100" kern="50" dirty="0">
                        <a:solidFill>
                          <a:schemeClr val="tx1"/>
                        </a:solidFill>
                        <a:effectLst/>
                        <a:latin typeface="Times New Roman" panose="02020603050405020304" pitchFamily="18" charset="0"/>
                        <a:ea typeface="Cambria" panose="02040503050406030204" pitchFamily="18" charset="0"/>
                        <a:cs typeface="Cambria" panose="020405030504060302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2809716289"/>
                  </a:ext>
                </a:extLst>
              </a:tr>
            </a:tbl>
          </a:graphicData>
        </a:graphic>
      </p:graphicFrame>
      <p:sp>
        <p:nvSpPr>
          <p:cNvPr id="8" name="Title 7">
            <a:extLst>
              <a:ext uri="{FF2B5EF4-FFF2-40B4-BE49-F238E27FC236}">
                <a16:creationId xmlns:a16="http://schemas.microsoft.com/office/drawing/2014/main" id="{EBAEF6EF-4BE9-4D2B-A87D-8A29494FB76A}"/>
              </a:ext>
            </a:extLst>
          </p:cNvPr>
          <p:cNvSpPr>
            <a:spLocks noGrp="1"/>
          </p:cNvSpPr>
          <p:nvPr>
            <p:ph type="title"/>
          </p:nvPr>
        </p:nvSpPr>
        <p:spPr/>
        <p:txBody>
          <a:bodyPr/>
          <a:lstStyle/>
          <a:p>
            <a:r>
              <a:rPr lang="en-US" sz="2100" dirty="0"/>
              <a:t>The Importance of Professional Learning</a:t>
            </a:r>
            <a:endParaRPr lang="en-AU" sz="2100" dirty="0"/>
          </a:p>
        </p:txBody>
      </p:sp>
      <p:sp>
        <p:nvSpPr>
          <p:cNvPr id="11" name="Text Placeholder 10">
            <a:extLst>
              <a:ext uri="{FF2B5EF4-FFF2-40B4-BE49-F238E27FC236}">
                <a16:creationId xmlns:a16="http://schemas.microsoft.com/office/drawing/2014/main" id="{2B2A581D-66C9-4827-937D-1E4C1FCB64E3}"/>
              </a:ext>
            </a:extLst>
          </p:cNvPr>
          <p:cNvSpPr>
            <a:spLocks noGrp="1"/>
          </p:cNvSpPr>
          <p:nvPr>
            <p:ph type="body" sz="quarter" idx="14"/>
          </p:nvPr>
        </p:nvSpPr>
        <p:spPr/>
        <p:txBody>
          <a:bodyPr/>
          <a:lstStyle/>
          <a:p>
            <a:r>
              <a:rPr lang="en-US" dirty="0"/>
              <a:t>Image: Project Team</a:t>
            </a:r>
            <a:endParaRPr lang="en-AU" dirty="0"/>
          </a:p>
        </p:txBody>
      </p:sp>
      <p:sp>
        <p:nvSpPr>
          <p:cNvPr id="3" name="Slide Number Placeholder 2">
            <a:extLst>
              <a:ext uri="{FF2B5EF4-FFF2-40B4-BE49-F238E27FC236}">
                <a16:creationId xmlns:a16="http://schemas.microsoft.com/office/drawing/2014/main" id="{E07A4742-4239-488A-993D-EFDF3EE5C944}"/>
              </a:ext>
            </a:extLst>
          </p:cNvPr>
          <p:cNvSpPr>
            <a:spLocks noGrp="1"/>
          </p:cNvSpPr>
          <p:nvPr>
            <p:ph type="sldNum" sz="quarter" idx="4294967295"/>
          </p:nvPr>
        </p:nvSpPr>
        <p:spPr>
          <a:xfrm>
            <a:off x="8424863" y="4896803"/>
            <a:ext cx="719137" cy="274637"/>
          </a:xfrm>
        </p:spPr>
        <p:txBody>
          <a:bodyPr/>
          <a:lstStyle/>
          <a:p>
            <a:r>
              <a:rPr lang="en-US"/>
              <a:t>Slide </a:t>
            </a:r>
            <a:fld id="{D263D112-7C89-384D-B4FC-664FC949D667}" type="slidenum">
              <a:rPr lang="en-US" smtClean="0"/>
              <a:pPr/>
              <a:t>19</a:t>
            </a:fld>
            <a:endParaRPr lang="en-US" dirty="0"/>
          </a:p>
        </p:txBody>
      </p:sp>
      <p:pic>
        <p:nvPicPr>
          <p:cNvPr id="12" name="Picture 11" descr="C:\Users\mq20125782\Desktop\8 Big Ideas Papert.png">
            <a:extLst>
              <a:ext uri="{FF2B5EF4-FFF2-40B4-BE49-F238E27FC236}">
                <a16:creationId xmlns:a16="http://schemas.microsoft.com/office/drawing/2014/main" id="{E251D202-6285-4737-898B-10D62C970DF1}"/>
              </a:ext>
            </a:extLst>
          </p:cNvPr>
          <p:cNvPicPr/>
          <p:nvPr/>
        </p:nvPicPr>
        <p:blipFill rotWithShape="1">
          <a:blip r:embed="rId2" cstate="print">
            <a:extLst>
              <a:ext uri="{28A0092B-C50C-407E-A947-70E740481C1C}">
                <a14:useLocalDpi xmlns:a14="http://schemas.microsoft.com/office/drawing/2010/main" val="0"/>
              </a:ext>
            </a:extLst>
          </a:blip>
          <a:srcRect r="3472" b="5639"/>
          <a:stretch/>
        </p:blipFill>
        <p:spPr bwMode="auto">
          <a:xfrm>
            <a:off x="6092825" y="1089660"/>
            <a:ext cx="2716689" cy="23698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BCFA347C-619D-4B1B-A5BB-98E93DD658EF}"/>
              </a:ext>
            </a:extLst>
          </p:cNvPr>
          <p:cNvSpPr/>
          <p:nvPr/>
        </p:nvSpPr>
        <p:spPr>
          <a:xfrm>
            <a:off x="259081" y="3535680"/>
            <a:ext cx="5721032" cy="1477328"/>
          </a:xfrm>
          <a:prstGeom prst="rect">
            <a:avLst/>
          </a:prstGeom>
        </p:spPr>
        <p:txBody>
          <a:bodyPr wrap="square">
            <a:spAutoFit/>
          </a:bodyPr>
          <a:lstStyle/>
          <a:p>
            <a:pPr marL="171450" indent="-171450">
              <a:buFont typeface="Arial" panose="020B0604020202020204" pitchFamily="34" charset="0"/>
              <a:buChar char="•"/>
            </a:pPr>
            <a:r>
              <a:rPr lang="en-US" sz="1000" dirty="0">
                <a:solidFill>
                  <a:srgbClr val="000000"/>
                </a:solidFill>
              </a:rPr>
              <a:t>Teachers in the post-final questionnaire also reported </a:t>
            </a:r>
            <a:r>
              <a:rPr lang="en-US" sz="1000" b="1" dirty="0">
                <a:solidFill>
                  <a:srgbClr val="000000"/>
                </a:solidFill>
              </a:rPr>
              <a:t>significantly higher levels of confidence </a:t>
            </a:r>
            <a:r>
              <a:rPr lang="en-US" sz="1000" dirty="0">
                <a:solidFill>
                  <a:srgbClr val="000000"/>
                </a:solidFill>
              </a:rPr>
              <a:t>teaching in makerspaces (M=5.0, SD=.62) than in the pre-questionnaire (M=3.04, SD=1.16), t(26)=7.29, with a large effect size, r=.82.</a:t>
            </a:r>
            <a:endParaRPr lang="en-US" sz="1000" dirty="0"/>
          </a:p>
          <a:p>
            <a:pPr marL="171450" indent="-171450">
              <a:buFont typeface="Arial" panose="020B0604020202020204" pitchFamily="34" charset="0"/>
              <a:buChar char="•"/>
            </a:pPr>
            <a:r>
              <a:rPr lang="en-US" sz="1000" dirty="0">
                <a:solidFill>
                  <a:srgbClr val="000000"/>
                </a:solidFill>
              </a:rPr>
              <a:t>Participants reported being </a:t>
            </a:r>
            <a:r>
              <a:rPr lang="en-US" sz="1000" b="1" dirty="0">
                <a:solidFill>
                  <a:srgbClr val="000000"/>
                </a:solidFill>
              </a:rPr>
              <a:t>significantly more enthusiastic </a:t>
            </a:r>
            <a:r>
              <a:rPr lang="en-US" sz="1000" dirty="0">
                <a:solidFill>
                  <a:srgbClr val="000000"/>
                </a:solidFill>
              </a:rPr>
              <a:t>in the post-final questionnaire (M=5.56, SD=.58) than was the case in the pre-questionnaire (M=5.22, SD=.75), t(26)=2.55, r=.45. </a:t>
            </a:r>
            <a:endParaRPr lang="en-US" sz="1000" dirty="0"/>
          </a:p>
          <a:p>
            <a:pPr marL="171450" indent="-171450">
              <a:buFont typeface="Arial" panose="020B0604020202020204" pitchFamily="34" charset="0"/>
              <a:buChar char="•"/>
            </a:pPr>
            <a:r>
              <a:rPr lang="en-US" sz="1000" dirty="0">
                <a:solidFill>
                  <a:srgbClr val="000000"/>
                </a:solidFill>
              </a:rPr>
              <a:t>The project had an impact on teacher’s identity, with participants reported </a:t>
            </a:r>
            <a:r>
              <a:rPr lang="en-US" sz="1000" b="1" dirty="0">
                <a:solidFill>
                  <a:srgbClr val="000000"/>
                </a:solidFill>
              </a:rPr>
              <a:t>identifying “as a maker” (Item 4) significantly more </a:t>
            </a:r>
            <a:r>
              <a:rPr lang="en-US" sz="1000" dirty="0">
                <a:solidFill>
                  <a:srgbClr val="000000"/>
                </a:solidFill>
              </a:rPr>
              <a:t>in the post-final questionnaire (M=5, SD=.73) than in the pre-questionnaire (M=4.07, SD=1.07), t(26)=4.22, with a medium effect size, r=.64.</a:t>
            </a:r>
            <a:br>
              <a:rPr lang="en-US" sz="1000" dirty="0"/>
            </a:br>
            <a:endParaRPr lang="en-AU" sz="1000" dirty="0"/>
          </a:p>
        </p:txBody>
      </p:sp>
    </p:spTree>
    <p:extLst>
      <p:ext uri="{BB962C8B-B14F-4D97-AF65-F5344CB8AC3E}">
        <p14:creationId xmlns:p14="http://schemas.microsoft.com/office/powerpoint/2010/main" val="71721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01699" y="1351641"/>
            <a:ext cx="1934977" cy="1021909"/>
          </a:xfrm>
        </p:spPr>
      </p:pic>
      <p:sp>
        <p:nvSpPr>
          <p:cNvPr id="23" name="Content Placeholder 22"/>
          <p:cNvSpPr>
            <a:spLocks noGrp="1"/>
          </p:cNvSpPr>
          <p:nvPr>
            <p:ph sz="quarter" idx="13"/>
          </p:nvPr>
        </p:nvSpPr>
        <p:spPr/>
        <p:txBody>
          <a:bodyPr/>
          <a:lstStyle/>
          <a:p>
            <a:r>
              <a:rPr lang="en-AU" sz="1500" dirty="0">
                <a:solidFill>
                  <a:schemeClr val="accent2">
                    <a:lumMod val="75000"/>
                  </a:schemeClr>
                </a:solidFill>
                <a:latin typeface="+mn-lt"/>
              </a:rPr>
              <a:t>“…</a:t>
            </a:r>
            <a:r>
              <a:rPr lang="en-US" sz="1500" dirty="0">
                <a:solidFill>
                  <a:schemeClr val="accent2">
                    <a:lumMod val="75000"/>
                  </a:schemeClr>
                </a:solidFill>
                <a:latin typeface="+mn-lt"/>
              </a:rPr>
              <a:t>a core STEM education for all students – encompassing inspirational teaching, inquiry-based learning and critical thinking”</a:t>
            </a:r>
            <a:r>
              <a:rPr lang="en-US" sz="1500" dirty="0">
                <a:latin typeface="+mn-lt"/>
              </a:rPr>
              <a:t> </a:t>
            </a:r>
            <a:r>
              <a:rPr lang="en-US" sz="1200" dirty="0">
                <a:latin typeface="+mn-lt"/>
              </a:rPr>
              <a:t>(Office of Chief Scientist, 2014, p. 4)</a:t>
            </a:r>
          </a:p>
          <a:p>
            <a:endParaRPr lang="en-US" sz="1200" dirty="0">
              <a:latin typeface="+mn-lt"/>
            </a:endParaRPr>
          </a:p>
          <a:p>
            <a:r>
              <a:rPr lang="en-US" sz="1400" dirty="0">
                <a:solidFill>
                  <a:schemeClr val="accent2">
                    <a:lumMod val="75000"/>
                  </a:schemeClr>
                </a:solidFill>
                <a:latin typeface="+mn-lt"/>
              </a:rPr>
              <a:t>…a Science and Technology curriculum </a:t>
            </a:r>
            <a:r>
              <a:rPr lang="en-AU" sz="1400" dirty="0">
                <a:solidFill>
                  <a:schemeClr val="accent2">
                    <a:lumMod val="75000"/>
                  </a:schemeClr>
                </a:solidFill>
                <a:latin typeface="+mn-lt"/>
              </a:rPr>
              <a:t>emphasising</a:t>
            </a:r>
            <a:r>
              <a:rPr lang="en-US" sz="1400" dirty="0">
                <a:solidFill>
                  <a:schemeClr val="accent2">
                    <a:lumMod val="75000"/>
                  </a:schemeClr>
                </a:solidFill>
                <a:latin typeface="+mn-lt"/>
              </a:rPr>
              <a:t> design, system, computational and scientific forms of thinking </a:t>
            </a:r>
            <a:r>
              <a:rPr lang="en-AU" sz="1400" dirty="0">
                <a:solidFill>
                  <a:schemeClr val="accent2">
                    <a:lumMod val="75000"/>
                  </a:schemeClr>
                </a:solidFill>
                <a:latin typeface="+mn-lt"/>
              </a:rPr>
              <a:t>for</a:t>
            </a:r>
            <a:r>
              <a:rPr lang="en-US" sz="1400" dirty="0">
                <a:solidFill>
                  <a:schemeClr val="accent2">
                    <a:lumMod val="75000"/>
                  </a:schemeClr>
                </a:solidFill>
                <a:latin typeface="+mn-lt"/>
              </a:rPr>
              <a:t> solving complex and authentic problems </a:t>
            </a:r>
            <a:r>
              <a:rPr lang="en-US" sz="1200" dirty="0">
                <a:latin typeface="+mn-lt"/>
              </a:rPr>
              <a:t>(New South Wales Education Standards Authority, 2018)</a:t>
            </a:r>
          </a:p>
          <a:p>
            <a:endParaRPr lang="en-US" sz="1200" dirty="0">
              <a:latin typeface="+mn-lt"/>
            </a:endParaRPr>
          </a:p>
          <a:p>
            <a:r>
              <a:rPr lang="en-US" sz="1400" dirty="0">
                <a:solidFill>
                  <a:schemeClr val="accent2">
                    <a:lumMod val="75000"/>
                  </a:schemeClr>
                </a:solidFill>
                <a:latin typeface="+mn-lt"/>
              </a:rPr>
              <a:t>…consideration of how science, technology, engineering and </a:t>
            </a:r>
            <a:r>
              <a:rPr lang="en-AU" sz="1400" dirty="0">
                <a:solidFill>
                  <a:schemeClr val="accent2">
                    <a:lumMod val="75000"/>
                  </a:schemeClr>
                </a:solidFill>
                <a:latin typeface="+mn-lt"/>
              </a:rPr>
              <a:t>mathematics</a:t>
            </a:r>
            <a:r>
              <a:rPr lang="en-US" sz="1400" dirty="0">
                <a:solidFill>
                  <a:schemeClr val="accent2">
                    <a:lumMod val="75000"/>
                  </a:schemeClr>
                </a:solidFill>
                <a:latin typeface="+mn-lt"/>
              </a:rPr>
              <a:t> are </a:t>
            </a:r>
            <a:r>
              <a:rPr lang="en-US" sz="1400" dirty="0" err="1">
                <a:solidFill>
                  <a:schemeClr val="accent2">
                    <a:lumMod val="75000"/>
                  </a:schemeClr>
                </a:solidFill>
                <a:latin typeface="+mn-lt"/>
              </a:rPr>
              <a:t>practised</a:t>
            </a:r>
            <a:r>
              <a:rPr lang="en-US" sz="1400" dirty="0">
                <a:solidFill>
                  <a:schemeClr val="accent2">
                    <a:lumMod val="75000"/>
                  </a:schemeClr>
                </a:solidFill>
                <a:latin typeface="+mn-lt"/>
              </a:rPr>
              <a:t> and applied in real world contexts…</a:t>
            </a:r>
          </a:p>
          <a:p>
            <a:br>
              <a:rPr lang="en-US" sz="1200" dirty="0">
                <a:latin typeface="+mn-lt"/>
              </a:rPr>
            </a:br>
            <a:endParaRPr lang="en-AU" sz="1200" dirty="0">
              <a:latin typeface="+mn-lt"/>
            </a:endParaRPr>
          </a:p>
          <a:p>
            <a:endParaRPr lang="en-AU" sz="1200" dirty="0">
              <a:latin typeface="+mn-lt"/>
            </a:endParaRPr>
          </a:p>
        </p:txBody>
      </p:sp>
      <p:sp>
        <p:nvSpPr>
          <p:cNvPr id="19" name="Title 18"/>
          <p:cNvSpPr>
            <a:spLocks noGrp="1"/>
          </p:cNvSpPr>
          <p:nvPr>
            <p:ph type="title"/>
          </p:nvPr>
        </p:nvSpPr>
        <p:spPr>
          <a:xfrm>
            <a:off x="413058" y="315566"/>
            <a:ext cx="6400800" cy="689429"/>
          </a:xfrm>
        </p:spPr>
        <p:txBody>
          <a:bodyPr/>
          <a:lstStyle/>
          <a:p>
            <a:r>
              <a:rPr lang="en-AU" sz="2000" dirty="0"/>
              <a:t>The Push to Integrate 3D Design and Printing</a:t>
            </a:r>
          </a:p>
        </p:txBody>
      </p:sp>
      <p:sp>
        <p:nvSpPr>
          <p:cNvPr id="20" name="Text Placeholder 19"/>
          <p:cNvSpPr>
            <a:spLocks noGrp="1"/>
          </p:cNvSpPr>
          <p:nvPr>
            <p:ph type="body" sz="quarter" idx="14"/>
          </p:nvPr>
        </p:nvSpPr>
        <p:spPr>
          <a:xfrm>
            <a:off x="0" y="4871524"/>
            <a:ext cx="2015412" cy="196623"/>
          </a:xfrm>
        </p:spPr>
        <p:txBody>
          <a:bodyPr/>
          <a:lstStyle/>
          <a:p>
            <a:r>
              <a:rPr lang="en-AU" sz="700" dirty="0"/>
              <a:t>Images: NESA, bengalspurr.com and Australian Government</a:t>
            </a:r>
            <a:r>
              <a:rPr lang="en-AU" sz="1200" dirty="0"/>
              <a:t> </a:t>
            </a:r>
          </a:p>
        </p:txBody>
      </p:sp>
      <p:sp>
        <p:nvSpPr>
          <p:cNvPr id="3" name="Slide Number Placeholder 2"/>
          <p:cNvSpPr>
            <a:spLocks noGrp="1"/>
          </p:cNvSpPr>
          <p:nvPr>
            <p:ph type="sldNum" sz="quarter" idx="4294967295"/>
          </p:nvPr>
        </p:nvSpPr>
        <p:spPr>
          <a:xfrm>
            <a:off x="7010400" y="4767263"/>
            <a:ext cx="2133600" cy="274637"/>
          </a:xfrm>
        </p:spPr>
        <p:txBody>
          <a:bodyPr/>
          <a:lstStyle/>
          <a:p>
            <a:r>
              <a:rPr lang="en-US"/>
              <a:t>Slide </a:t>
            </a:r>
            <a:fld id="{D263D112-7C89-384D-B4FC-664FC949D667}" type="slidenum">
              <a:rPr lang="en-US" smtClean="0"/>
              <a:pPr/>
              <a:t>2</a:t>
            </a:fld>
            <a:endParaRPr lang="en-US" dirty="0"/>
          </a:p>
        </p:txBody>
      </p:sp>
      <p:sp>
        <p:nvSpPr>
          <p:cNvPr id="25" name="AutoShape 4" descr="Image result for office of the chief scientist australian govern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nvGrpSpPr>
          <p:cNvPr id="30" name="Group 29"/>
          <p:cNvGrpSpPr/>
          <p:nvPr/>
        </p:nvGrpSpPr>
        <p:grpSpPr>
          <a:xfrm>
            <a:off x="6750536" y="2454067"/>
            <a:ext cx="1686140" cy="1091878"/>
            <a:chOff x="6138334" y="2682272"/>
            <a:chExt cx="1686140" cy="1091878"/>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334" y="2682272"/>
              <a:ext cx="1597852" cy="805060"/>
            </a:xfrm>
            <a:prstGeom prst="rect">
              <a:avLst/>
            </a:prstGeom>
          </p:spPr>
        </p:pic>
        <p:sp>
          <p:nvSpPr>
            <p:cNvPr id="27" name="TextBox 26"/>
            <p:cNvSpPr txBox="1"/>
            <p:nvPr/>
          </p:nvSpPr>
          <p:spPr>
            <a:xfrm>
              <a:off x="6325127" y="3540821"/>
              <a:ext cx="1499347" cy="233329"/>
            </a:xfrm>
            <a:prstGeom prst="rect">
              <a:avLst/>
            </a:prstGeom>
          </p:spPr>
          <p:txBody>
            <a:bodyPr vert="horz" wrap="square" lIns="91440" tIns="45720" rIns="91440" bIns="45720" rtlCol="0" anchor="b" anchorCtr="0">
              <a:noAutofit/>
            </a:bodyPr>
            <a:lstStyle/>
            <a:p>
              <a:r>
                <a:rPr lang="en-AU" sz="1300" b="1" dirty="0">
                  <a:latin typeface="Times New Roman" panose="02020603050405020304" pitchFamily="18" charset="0"/>
                  <a:cs typeface="Times New Roman" panose="02020603050405020304" pitchFamily="18" charset="0"/>
                </a:rPr>
                <a:t>Chief Scientist</a:t>
              </a:r>
            </a:p>
          </p:txBody>
        </p:sp>
        <p:cxnSp>
          <p:nvCxnSpPr>
            <p:cNvPr id="29" name="Straight Connector 28"/>
            <p:cNvCxnSpPr/>
            <p:nvPr/>
          </p:nvCxnSpPr>
          <p:spPr>
            <a:xfrm>
              <a:off x="6138334" y="3540821"/>
              <a:ext cx="1597852" cy="0"/>
            </a:xfrm>
            <a:prstGeom prst="line">
              <a:avLst/>
            </a:prstGeom>
          </p:spPr>
          <p:style>
            <a:lnRef idx="1">
              <a:schemeClr val="dk1"/>
            </a:lnRef>
            <a:fillRef idx="0">
              <a:schemeClr val="dk1"/>
            </a:fillRef>
            <a:effectRef idx="0">
              <a:schemeClr val="dk1"/>
            </a:effectRef>
            <a:fontRef idx="minor">
              <a:schemeClr val="tx1"/>
            </a:fontRef>
          </p:style>
        </p:cxnSp>
      </p:gr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9462" y="3742107"/>
            <a:ext cx="2160000" cy="1025156"/>
          </a:xfrm>
          <a:prstGeom prst="rect">
            <a:avLst/>
          </a:prstGeom>
        </p:spPr>
      </p:pic>
    </p:spTree>
    <p:extLst>
      <p:ext uri="{BB962C8B-B14F-4D97-AF65-F5344CB8AC3E}">
        <p14:creationId xmlns:p14="http://schemas.microsoft.com/office/powerpoint/2010/main" val="1062346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67F2DE-1DC0-4F05-AFEF-F58AA8EB5EA9}"/>
              </a:ext>
            </a:extLst>
          </p:cNvPr>
          <p:cNvSpPr>
            <a:spLocks noGrp="1"/>
          </p:cNvSpPr>
          <p:nvPr>
            <p:ph type="title"/>
          </p:nvPr>
        </p:nvSpPr>
        <p:spPr/>
        <p:txBody>
          <a:bodyPr/>
          <a:lstStyle/>
          <a:p>
            <a:r>
              <a:rPr lang="en-US" dirty="0"/>
              <a:t>Discussion:</a:t>
            </a:r>
            <a:endParaRPr lang="en-AU" dirty="0"/>
          </a:p>
        </p:txBody>
      </p:sp>
      <p:sp>
        <p:nvSpPr>
          <p:cNvPr id="7" name="Content Placeholder 6">
            <a:extLst>
              <a:ext uri="{FF2B5EF4-FFF2-40B4-BE49-F238E27FC236}">
                <a16:creationId xmlns:a16="http://schemas.microsoft.com/office/drawing/2014/main" id="{A16AB5D5-27E2-4585-BC09-7C619B594C32}"/>
              </a:ext>
            </a:extLst>
          </p:cNvPr>
          <p:cNvSpPr>
            <a:spLocks noGrp="1"/>
          </p:cNvSpPr>
          <p:nvPr>
            <p:ph sz="quarter" idx="13"/>
          </p:nvPr>
        </p:nvSpPr>
        <p:spPr>
          <a:xfrm>
            <a:off x="193806" y="1176960"/>
            <a:ext cx="8790706" cy="3451031"/>
          </a:xfrm>
        </p:spPr>
        <p:txBody>
          <a:bodyPr/>
          <a:lstStyle/>
          <a:p>
            <a:pPr marL="285750" indent="-285750">
              <a:buFont typeface="Arial" panose="020B0604020202020204" pitchFamily="34" charset="0"/>
              <a:buChar char="•"/>
            </a:pPr>
            <a:r>
              <a:rPr lang="en-US" sz="1700" dirty="0">
                <a:latin typeface="+mn-lt"/>
              </a:rPr>
              <a:t>In all of the classes observed: positive learning outcomes and learner engagement</a:t>
            </a:r>
          </a:p>
          <a:p>
            <a:pPr marL="285750" indent="-285750">
              <a:buFont typeface="Arial" panose="020B0604020202020204" pitchFamily="34" charset="0"/>
              <a:buChar char="•"/>
            </a:pPr>
            <a:r>
              <a:rPr lang="en-US" sz="1700" dirty="0">
                <a:latin typeface="+mn-lt"/>
              </a:rPr>
              <a:t>242 students (97%): desire for 3D design and printing modules in future </a:t>
            </a:r>
          </a:p>
          <a:p>
            <a:pPr marL="285750" indent="-285750">
              <a:buFont typeface="Arial" panose="020B0604020202020204" pitchFamily="34" charset="0"/>
              <a:buChar char="•"/>
            </a:pPr>
            <a:r>
              <a:rPr lang="en-US" sz="1700" dirty="0">
                <a:latin typeface="+mn-lt"/>
              </a:rPr>
              <a:t>Evidence of critical thinking, creativity, problem-solving and authentic learning</a:t>
            </a:r>
          </a:p>
          <a:p>
            <a:pPr marL="285750" indent="-285750">
              <a:buFont typeface="Arial" panose="020B0604020202020204" pitchFamily="34" charset="0"/>
              <a:buChar char="•"/>
            </a:pPr>
            <a:r>
              <a:rPr lang="en-US" sz="1700" dirty="0">
                <a:latin typeface="+mn-lt"/>
              </a:rPr>
              <a:t>Offline and online activities used to develop capabilities</a:t>
            </a:r>
          </a:p>
          <a:p>
            <a:pPr marL="285750" indent="-285750">
              <a:buFont typeface="Arial" panose="020B0604020202020204" pitchFamily="34" charset="0"/>
              <a:buChar char="•"/>
            </a:pPr>
            <a:r>
              <a:rPr lang="en-US" sz="1700" dirty="0">
                <a:latin typeface="+mn-lt"/>
              </a:rPr>
              <a:t>Teaching approaches often combine explicit instruction, open-ended inquiry, problem-based learning, team teaching, workstations, and project-based learning</a:t>
            </a:r>
          </a:p>
          <a:p>
            <a:pPr marL="285750" indent="-285750">
              <a:buFont typeface="Arial" panose="020B0604020202020204" pitchFamily="34" charset="0"/>
              <a:buChar char="•"/>
            </a:pPr>
            <a:r>
              <a:rPr lang="en-US" sz="1700" dirty="0">
                <a:latin typeface="+mn-lt"/>
              </a:rPr>
              <a:t>Learner autonomy was more common in lessons that </a:t>
            </a:r>
            <a:r>
              <a:rPr lang="en-US" sz="1700" dirty="0" err="1">
                <a:latin typeface="+mn-lt"/>
              </a:rPr>
              <a:t>utilised</a:t>
            </a:r>
            <a:r>
              <a:rPr lang="en-US" sz="1700" dirty="0">
                <a:latin typeface="+mn-lt"/>
              </a:rPr>
              <a:t> open-ended inquiry, while authentic learning often hinged on the problem that the teacher posed</a:t>
            </a:r>
          </a:p>
          <a:p>
            <a:pPr marL="285750" indent="-285750">
              <a:buFont typeface="Arial" panose="020B0604020202020204" pitchFamily="34" charset="0"/>
              <a:buChar char="•"/>
            </a:pPr>
            <a:r>
              <a:rPr lang="en-US" sz="1700" dirty="0">
                <a:latin typeface="+mn-lt"/>
              </a:rPr>
              <a:t>Of the 24 classroom teachers, all 24 (100%) wanted to do 3D Design and Printing modules in future classes</a:t>
            </a:r>
          </a:p>
          <a:p>
            <a:pPr marL="285750" indent="-285750">
              <a:buFont typeface="Arial" panose="020B0604020202020204" pitchFamily="34" charset="0"/>
              <a:buChar char="•"/>
            </a:pPr>
            <a:r>
              <a:rPr lang="en-US" sz="1700" dirty="0">
                <a:latin typeface="+mn-lt"/>
              </a:rPr>
              <a:t>Further analysis being conducted by the research team, with report due out later in the year</a:t>
            </a:r>
            <a:endParaRPr lang="en-AU" sz="1700" dirty="0">
              <a:latin typeface="+mn-lt"/>
            </a:endParaRPr>
          </a:p>
        </p:txBody>
      </p:sp>
    </p:spTree>
    <p:extLst>
      <p:ext uri="{BB962C8B-B14F-4D97-AF65-F5344CB8AC3E}">
        <p14:creationId xmlns:p14="http://schemas.microsoft.com/office/powerpoint/2010/main" val="4256705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160A-CFB8-4918-8D2B-62CF20796C3C}"/>
              </a:ext>
            </a:extLst>
          </p:cNvPr>
          <p:cNvSpPr>
            <a:spLocks noGrp="1"/>
          </p:cNvSpPr>
          <p:nvPr>
            <p:ph type="title"/>
          </p:nvPr>
        </p:nvSpPr>
        <p:spPr/>
        <p:txBody>
          <a:bodyPr/>
          <a:lstStyle/>
          <a:p>
            <a:r>
              <a:rPr lang="en-US" dirty="0"/>
              <a:t>Conclusion:</a:t>
            </a:r>
            <a:endParaRPr lang="en-AU" dirty="0"/>
          </a:p>
        </p:txBody>
      </p:sp>
      <p:sp>
        <p:nvSpPr>
          <p:cNvPr id="3" name="Slide Number Placeholder 2">
            <a:extLst>
              <a:ext uri="{FF2B5EF4-FFF2-40B4-BE49-F238E27FC236}">
                <a16:creationId xmlns:a16="http://schemas.microsoft.com/office/drawing/2014/main" id="{7AF6B34C-29F7-44F3-B587-A1D76A54D2F0}"/>
              </a:ext>
            </a:extLst>
          </p:cNvPr>
          <p:cNvSpPr>
            <a:spLocks noGrp="1"/>
          </p:cNvSpPr>
          <p:nvPr>
            <p:ph type="sldNum" sz="quarter" idx="10"/>
          </p:nvPr>
        </p:nvSpPr>
        <p:spPr/>
        <p:txBody>
          <a:bodyPr/>
          <a:lstStyle/>
          <a:p>
            <a:r>
              <a:rPr lang="en-US"/>
              <a:t>Slide </a:t>
            </a:r>
            <a:fld id="{D263D112-7C89-384D-B4FC-664FC949D667}" type="slidenum">
              <a:rPr lang="en-US" smtClean="0"/>
              <a:pPr/>
              <a:t>21</a:t>
            </a:fld>
            <a:endParaRPr lang="en-US" dirty="0"/>
          </a:p>
        </p:txBody>
      </p:sp>
      <p:sp>
        <p:nvSpPr>
          <p:cNvPr id="4" name="Content Placeholder 3">
            <a:extLst>
              <a:ext uri="{FF2B5EF4-FFF2-40B4-BE49-F238E27FC236}">
                <a16:creationId xmlns:a16="http://schemas.microsoft.com/office/drawing/2014/main" id="{C1E81C63-B5AD-4A77-B786-198B6F3CD122}"/>
              </a:ext>
            </a:extLst>
          </p:cNvPr>
          <p:cNvSpPr>
            <a:spLocks noGrp="1"/>
          </p:cNvSpPr>
          <p:nvPr>
            <p:ph sz="quarter" idx="13"/>
          </p:nvPr>
        </p:nvSpPr>
        <p:spPr/>
        <p:txBody>
          <a:bodyPr wrap="square"/>
          <a:lstStyle/>
          <a:p>
            <a:pPr marL="285750" indent="-285750" fontAlgn="base">
              <a:buFont typeface="Arial" panose="020B0604020202020204" pitchFamily="34" charset="0"/>
              <a:buChar char="•"/>
            </a:pPr>
            <a:r>
              <a:rPr lang="en-US" sz="1600" dirty="0">
                <a:latin typeface="+mn-lt"/>
              </a:rPr>
              <a:t>Makerspaces hold enormous potential in the early years of education to develop creativity, problem solving, critical thinking, design thinking and inquiry capabilities, in ways that can promote learner engagement, collaboration, and autonomy.</a:t>
            </a:r>
          </a:p>
          <a:p>
            <a:pPr marL="285750" indent="-285750" fontAlgn="base">
              <a:buFont typeface="Arial" panose="020B0604020202020204" pitchFamily="34" charset="0"/>
              <a:buChar char="•"/>
            </a:pPr>
            <a:r>
              <a:rPr lang="en-US" sz="1600" dirty="0">
                <a:latin typeface="+mn-lt"/>
              </a:rPr>
              <a:t>A wide range of offline and online pedagogical approaches can be applied in makerspaces, including explicit instruction, open-ended inquiry, problem-based learning, team teaching, workstations, and project based learning. </a:t>
            </a:r>
          </a:p>
          <a:p>
            <a:pPr marL="285750" indent="-285750" fontAlgn="base">
              <a:buFont typeface="Arial" panose="020B0604020202020204" pitchFamily="34" charset="0"/>
              <a:buChar char="•"/>
            </a:pPr>
            <a:r>
              <a:rPr lang="en-US" sz="1600" dirty="0">
                <a:latin typeface="+mn-lt"/>
              </a:rPr>
              <a:t>Students in very early years of their schooling are able to successfully use software such as the </a:t>
            </a:r>
            <a:r>
              <a:rPr lang="en-US" sz="1600" i="1" dirty="0">
                <a:latin typeface="+mn-lt"/>
              </a:rPr>
              <a:t>Makers Empire </a:t>
            </a:r>
            <a:r>
              <a:rPr lang="en-US" sz="1600" dirty="0">
                <a:latin typeface="+mn-lt"/>
              </a:rPr>
              <a:t>3D design software to solve authentic problems, though there are a range of considerations that should be taken into account. </a:t>
            </a:r>
          </a:p>
          <a:p>
            <a:pPr marL="285750" indent="-285750" fontAlgn="base">
              <a:buFont typeface="Arial" panose="020B0604020202020204" pitchFamily="34" charset="0"/>
              <a:buChar char="•"/>
            </a:pPr>
            <a:r>
              <a:rPr lang="en-US" sz="1600" dirty="0">
                <a:latin typeface="+mn-lt"/>
              </a:rPr>
              <a:t>Teachers see the benefits for students in terms of reflective learning, disciplinary understanding, cross-curricular integration, technological skills, collaborative capacities, resilience and confidence of their students, and many notice how the makerspaces project shifted them towards more open, communal, purposeful and dynamic teaching. </a:t>
            </a:r>
          </a:p>
          <a:p>
            <a:endParaRPr lang="en-AU" sz="1600" dirty="0">
              <a:latin typeface="+mn-lt"/>
            </a:endParaRPr>
          </a:p>
        </p:txBody>
      </p:sp>
    </p:spTree>
    <p:extLst>
      <p:ext uri="{BB962C8B-B14F-4D97-AF65-F5344CB8AC3E}">
        <p14:creationId xmlns:p14="http://schemas.microsoft.com/office/powerpoint/2010/main" val="385819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27EEE2-420F-4E9E-96B4-35F1546AA76C}"/>
              </a:ext>
            </a:extLst>
          </p:cNvPr>
          <p:cNvSpPr>
            <a:spLocks noGrp="1"/>
          </p:cNvSpPr>
          <p:nvPr>
            <p:ph type="body" idx="1"/>
          </p:nvPr>
        </p:nvSpPr>
        <p:spPr>
          <a:xfrm>
            <a:off x="5777425" y="1163360"/>
            <a:ext cx="4232738" cy="479822"/>
          </a:xfrm>
        </p:spPr>
        <p:txBody>
          <a:bodyPr/>
          <a:lstStyle/>
          <a:p>
            <a:r>
              <a:rPr lang="en-AU" dirty="0"/>
              <a:t>For More Information:</a:t>
            </a:r>
          </a:p>
        </p:txBody>
      </p:sp>
      <p:sp>
        <p:nvSpPr>
          <p:cNvPr id="7" name="Text Placeholder 6">
            <a:extLst>
              <a:ext uri="{FF2B5EF4-FFF2-40B4-BE49-F238E27FC236}">
                <a16:creationId xmlns:a16="http://schemas.microsoft.com/office/drawing/2014/main" id="{7E8079A5-B4A0-4F26-BC16-BE50445621AA}"/>
              </a:ext>
            </a:extLst>
          </p:cNvPr>
          <p:cNvSpPr>
            <a:spLocks noGrp="1"/>
          </p:cNvSpPr>
          <p:nvPr>
            <p:ph type="body" idx="13"/>
          </p:nvPr>
        </p:nvSpPr>
        <p:spPr>
          <a:xfrm>
            <a:off x="5777425" y="2199138"/>
            <a:ext cx="3094163" cy="372612"/>
          </a:xfrm>
        </p:spPr>
        <p:txBody>
          <a:bodyPr/>
          <a:lstStyle/>
          <a:p>
            <a:r>
              <a:rPr lang="en-AU" dirty="0"/>
              <a:t>Visit </a:t>
            </a:r>
            <a:r>
              <a:rPr lang="en-AU" b="1" dirty="0">
                <a:hlinkClick r:id="rId2"/>
              </a:rPr>
              <a:t>www.primarymakers.com</a:t>
            </a:r>
            <a:r>
              <a:rPr lang="en-AU" b="1" dirty="0"/>
              <a:t> </a:t>
            </a:r>
            <a:r>
              <a:rPr lang="en-AU" dirty="0"/>
              <a:t>to view media and download our report!</a:t>
            </a:r>
          </a:p>
          <a:p>
            <a:endParaRPr lang="en-AU" b="1" dirty="0"/>
          </a:p>
        </p:txBody>
      </p:sp>
      <p:sp>
        <p:nvSpPr>
          <p:cNvPr id="3" name="Slide Number Placeholder 2">
            <a:extLst>
              <a:ext uri="{FF2B5EF4-FFF2-40B4-BE49-F238E27FC236}">
                <a16:creationId xmlns:a16="http://schemas.microsoft.com/office/drawing/2014/main" id="{A37BDDB2-9366-4DB1-881C-3666C418A3F9}"/>
              </a:ext>
            </a:extLst>
          </p:cNvPr>
          <p:cNvSpPr>
            <a:spLocks noGrp="1"/>
          </p:cNvSpPr>
          <p:nvPr>
            <p:ph type="sldNum" sz="quarter" idx="4294967295"/>
          </p:nvPr>
        </p:nvSpPr>
        <p:spPr>
          <a:xfrm>
            <a:off x="8424863" y="4767263"/>
            <a:ext cx="719137" cy="274637"/>
          </a:xfrm>
        </p:spPr>
        <p:txBody>
          <a:bodyPr/>
          <a:lstStyle/>
          <a:p>
            <a:r>
              <a:rPr lang="en-US"/>
              <a:t>Slide </a:t>
            </a:r>
            <a:fld id="{D263D112-7C89-384D-B4FC-664FC949D667}" type="slidenum">
              <a:rPr lang="en-US" smtClean="0"/>
              <a:pPr/>
              <a:t>22</a:t>
            </a:fld>
            <a:endParaRPr lang="en-US" dirty="0"/>
          </a:p>
        </p:txBody>
      </p:sp>
      <p:pic>
        <p:nvPicPr>
          <p:cNvPr id="1026" name="Picture 2" descr="Final_report_cover.png">
            <a:extLst>
              <a:ext uri="{FF2B5EF4-FFF2-40B4-BE49-F238E27FC236}">
                <a16:creationId xmlns:a16="http://schemas.microsoft.com/office/drawing/2014/main" id="{FCD64489-FC42-4E8E-854F-DABCD422D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150" y="851919"/>
            <a:ext cx="217170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485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BD39885-0712-4C1A-B485-C8A928943F0E}"/>
              </a:ext>
            </a:extLst>
          </p:cNvPr>
          <p:cNvSpPr>
            <a:spLocks noGrp="1"/>
          </p:cNvSpPr>
          <p:nvPr>
            <p:ph type="body" idx="1"/>
          </p:nvPr>
        </p:nvSpPr>
        <p:spPr>
          <a:xfrm>
            <a:off x="3383280" y="371168"/>
            <a:ext cx="4232738" cy="479822"/>
          </a:xfrm>
        </p:spPr>
        <p:txBody>
          <a:bodyPr/>
          <a:lstStyle/>
          <a:p>
            <a:r>
              <a:rPr lang="en-US" dirty="0"/>
              <a:t>References:</a:t>
            </a:r>
            <a:endParaRPr lang="en-AU" dirty="0"/>
          </a:p>
        </p:txBody>
      </p:sp>
      <p:sp>
        <p:nvSpPr>
          <p:cNvPr id="7" name="Text Placeholder 6">
            <a:extLst>
              <a:ext uri="{FF2B5EF4-FFF2-40B4-BE49-F238E27FC236}">
                <a16:creationId xmlns:a16="http://schemas.microsoft.com/office/drawing/2014/main" id="{5CF879FF-C5EF-4FFF-98AD-24D4047A8299}"/>
              </a:ext>
            </a:extLst>
          </p:cNvPr>
          <p:cNvSpPr>
            <a:spLocks noGrp="1"/>
          </p:cNvSpPr>
          <p:nvPr>
            <p:ph type="body" idx="13"/>
          </p:nvPr>
        </p:nvSpPr>
        <p:spPr>
          <a:xfrm>
            <a:off x="3383280" y="850990"/>
            <a:ext cx="5481441" cy="3004729"/>
          </a:xfrm>
        </p:spPr>
        <p:txBody>
          <a:bodyPr/>
          <a:lstStyle/>
          <a:p>
            <a:pPr marL="180000" indent="-144000"/>
            <a:r>
              <a:rPr lang="en-AU" sz="1000" dirty="0">
                <a:solidFill>
                  <a:schemeClr val="accent2">
                    <a:lumMod val="50000"/>
                  </a:schemeClr>
                </a:solidFill>
                <a:latin typeface="+mn-lt"/>
              </a:rPr>
              <a:t>Australian Curriculum and Reporting Authority, “Design and Technologies F-10 Syllabus.”</a:t>
            </a:r>
          </a:p>
          <a:p>
            <a:pPr marL="180000" indent="-144000"/>
            <a:r>
              <a:rPr lang="en-AU" sz="1000" dirty="0">
                <a:solidFill>
                  <a:schemeClr val="accent2">
                    <a:lumMod val="50000"/>
                  </a:schemeClr>
                </a:solidFill>
                <a:latin typeface="+mn-lt"/>
              </a:rPr>
              <a:t>Martin, L. (2015). The promise of the maker movement for education. Journal of Pre-College Engineering Education Research (J-PEER), 5(1), 4.</a:t>
            </a:r>
          </a:p>
          <a:p>
            <a:pPr marL="180000" indent="-144000"/>
            <a:r>
              <a:rPr lang="en-AU" sz="1000" dirty="0">
                <a:solidFill>
                  <a:schemeClr val="accent2">
                    <a:lumMod val="50000"/>
                  </a:schemeClr>
                </a:solidFill>
                <a:latin typeface="+mn-lt"/>
              </a:rPr>
              <a:t>Office of the Chief Scientist. (2014). Science, Technology, Engineering and Mathematics: Australia’s Future. Canberra: Australian Government.</a:t>
            </a:r>
          </a:p>
          <a:p>
            <a:pPr marL="180000" indent="-144000"/>
            <a:r>
              <a:rPr lang="en-AU" sz="1000" dirty="0">
                <a:solidFill>
                  <a:schemeClr val="accent2">
                    <a:lumMod val="50000"/>
                  </a:schemeClr>
                </a:solidFill>
                <a:latin typeface="+mn-lt"/>
              </a:rPr>
              <a:t>Oliver, K. M. (2016a). Professional development considerations for makerspace leaders, part one: Addressing “what?” and “why?” </a:t>
            </a:r>
            <a:r>
              <a:rPr lang="en-AU" sz="1000" dirty="0" err="1">
                <a:solidFill>
                  <a:schemeClr val="accent2">
                    <a:lumMod val="50000"/>
                  </a:schemeClr>
                </a:solidFill>
                <a:latin typeface="+mn-lt"/>
              </a:rPr>
              <a:t>TechTrends</a:t>
            </a:r>
            <a:r>
              <a:rPr lang="en-AU" sz="1000" dirty="0">
                <a:solidFill>
                  <a:schemeClr val="accent2">
                    <a:lumMod val="50000"/>
                  </a:schemeClr>
                </a:solidFill>
                <a:latin typeface="+mn-lt"/>
              </a:rPr>
              <a:t>, 60(2), 160–166.</a:t>
            </a:r>
          </a:p>
          <a:p>
            <a:pPr marL="180000" indent="-144000"/>
            <a:r>
              <a:rPr lang="en-AU" sz="1000" dirty="0">
                <a:solidFill>
                  <a:schemeClr val="accent2">
                    <a:lumMod val="50000"/>
                  </a:schemeClr>
                </a:solidFill>
                <a:latin typeface="+mn-lt"/>
              </a:rPr>
              <a:t>Oliver, K. M. (2016b). Professional development considerations for makerspace leaders, part two: Addressing “how?” </a:t>
            </a:r>
            <a:r>
              <a:rPr lang="en-AU" sz="1000" dirty="0" err="1">
                <a:solidFill>
                  <a:schemeClr val="accent2">
                    <a:lumMod val="50000"/>
                  </a:schemeClr>
                </a:solidFill>
                <a:latin typeface="+mn-lt"/>
              </a:rPr>
              <a:t>TechTrends</a:t>
            </a:r>
            <a:r>
              <a:rPr lang="en-AU" sz="1000" dirty="0">
                <a:solidFill>
                  <a:schemeClr val="accent2">
                    <a:lumMod val="50000"/>
                  </a:schemeClr>
                </a:solidFill>
                <a:latin typeface="+mn-lt"/>
              </a:rPr>
              <a:t>, 60(3), 211–217.</a:t>
            </a:r>
          </a:p>
          <a:p>
            <a:pPr marL="180000" indent="-144000"/>
            <a:r>
              <a:rPr lang="en-AU" sz="1000" dirty="0" err="1">
                <a:solidFill>
                  <a:schemeClr val="accent2">
                    <a:lumMod val="50000"/>
                  </a:schemeClr>
                </a:solidFill>
                <a:latin typeface="+mn-lt"/>
              </a:rPr>
              <a:t>Papert</a:t>
            </a:r>
            <a:r>
              <a:rPr lang="en-AU" sz="1000" dirty="0">
                <a:solidFill>
                  <a:schemeClr val="accent2">
                    <a:lumMod val="50000"/>
                  </a:schemeClr>
                </a:solidFill>
                <a:latin typeface="+mn-lt"/>
              </a:rPr>
              <a:t>, S. (1986). Constructionism: A new opportunity for elementary science education. Massachusetts Institute of Technology, Media Laboratory, Epistemology and Learning Group.</a:t>
            </a:r>
          </a:p>
          <a:p>
            <a:pPr marL="180000" indent="-144000"/>
            <a:r>
              <a:rPr lang="en-AU" sz="1000" dirty="0" err="1">
                <a:solidFill>
                  <a:schemeClr val="accent2">
                    <a:lumMod val="50000"/>
                  </a:schemeClr>
                </a:solidFill>
                <a:latin typeface="+mn-lt"/>
              </a:rPr>
              <a:t>Peppler</a:t>
            </a:r>
            <a:r>
              <a:rPr lang="en-AU" sz="1000" dirty="0">
                <a:solidFill>
                  <a:schemeClr val="accent2">
                    <a:lumMod val="50000"/>
                  </a:schemeClr>
                </a:solidFill>
                <a:latin typeface="+mn-lt"/>
              </a:rPr>
              <a:t>, K., &amp; Bender, S. (2013). Maker movement spreads innovation one project at a time. Phi Delta </a:t>
            </a:r>
            <a:r>
              <a:rPr lang="en-AU" sz="1000" dirty="0" err="1">
                <a:solidFill>
                  <a:schemeClr val="accent2">
                    <a:lumMod val="50000"/>
                  </a:schemeClr>
                </a:solidFill>
                <a:latin typeface="+mn-lt"/>
              </a:rPr>
              <a:t>Kappan</a:t>
            </a:r>
            <a:r>
              <a:rPr lang="en-AU" sz="1000" dirty="0">
                <a:solidFill>
                  <a:schemeClr val="accent2">
                    <a:lumMod val="50000"/>
                  </a:schemeClr>
                </a:solidFill>
                <a:latin typeface="+mn-lt"/>
              </a:rPr>
              <a:t>, 95(3), 22–27.</a:t>
            </a:r>
          </a:p>
          <a:p>
            <a:pPr marL="180000" indent="-144000"/>
            <a:r>
              <a:rPr lang="en-AU" sz="1000" dirty="0">
                <a:solidFill>
                  <a:schemeClr val="accent2">
                    <a:lumMod val="50000"/>
                  </a:schemeClr>
                </a:solidFill>
                <a:latin typeface="+mn-lt"/>
              </a:rPr>
              <a:t>Sheridan, K., Halverson, E. R., </a:t>
            </a:r>
            <a:r>
              <a:rPr lang="en-AU" sz="1000" dirty="0" err="1">
                <a:solidFill>
                  <a:schemeClr val="accent2">
                    <a:lumMod val="50000"/>
                  </a:schemeClr>
                </a:solidFill>
                <a:latin typeface="+mn-lt"/>
              </a:rPr>
              <a:t>Litts</a:t>
            </a:r>
            <a:r>
              <a:rPr lang="en-AU" sz="1000" dirty="0">
                <a:solidFill>
                  <a:schemeClr val="accent2">
                    <a:lumMod val="50000"/>
                  </a:schemeClr>
                </a:solidFill>
                <a:latin typeface="+mn-lt"/>
              </a:rPr>
              <a:t>, B., Brahms, L., Jacobs-Priebe, L., &amp; Owens, T. (2014). Learning in the making: A comparative case study of three makerspaces. Harvard Educational Review, 84(4), 505–531.</a:t>
            </a:r>
          </a:p>
          <a:p>
            <a:pPr marL="180000" indent="-144000"/>
            <a:r>
              <a:rPr lang="en-AU" sz="1000" dirty="0" err="1">
                <a:solidFill>
                  <a:schemeClr val="accent2">
                    <a:lumMod val="50000"/>
                  </a:schemeClr>
                </a:solidFill>
                <a:latin typeface="+mn-lt"/>
              </a:rPr>
              <a:t>Vossoughi</a:t>
            </a:r>
            <a:r>
              <a:rPr lang="en-AU" sz="1000" dirty="0">
                <a:solidFill>
                  <a:schemeClr val="accent2">
                    <a:lumMod val="50000"/>
                  </a:schemeClr>
                </a:solidFill>
                <a:latin typeface="+mn-lt"/>
              </a:rPr>
              <a:t>, S., &amp; Bevan, B. (2014). Making and tinkering: A review of the literature. National Research Council Committee on Out of School Time STEM, 1–55.</a:t>
            </a:r>
          </a:p>
          <a:p>
            <a:pPr marL="180000" indent="-144000"/>
            <a:endParaRPr lang="en-AU" sz="900" dirty="0">
              <a:solidFill>
                <a:schemeClr val="accent2">
                  <a:lumMod val="50000"/>
                </a:schemeClr>
              </a:solidFill>
              <a:latin typeface="+mn-lt"/>
            </a:endParaRPr>
          </a:p>
        </p:txBody>
      </p:sp>
      <p:sp>
        <p:nvSpPr>
          <p:cNvPr id="3" name="Slide Number Placeholder 2">
            <a:extLst>
              <a:ext uri="{FF2B5EF4-FFF2-40B4-BE49-F238E27FC236}">
                <a16:creationId xmlns:a16="http://schemas.microsoft.com/office/drawing/2014/main" id="{8A7647BA-0052-47CA-89B4-9F65CF4D4107}"/>
              </a:ext>
            </a:extLst>
          </p:cNvPr>
          <p:cNvSpPr>
            <a:spLocks noGrp="1"/>
          </p:cNvSpPr>
          <p:nvPr>
            <p:ph type="sldNum" sz="quarter" idx="4294967295"/>
          </p:nvPr>
        </p:nvSpPr>
        <p:spPr>
          <a:xfrm>
            <a:off x="8145584" y="4729163"/>
            <a:ext cx="719137" cy="274637"/>
          </a:xfrm>
        </p:spPr>
        <p:txBody>
          <a:bodyPr/>
          <a:lstStyle/>
          <a:p>
            <a:r>
              <a:rPr lang="en-US"/>
              <a:t>Slide </a:t>
            </a:r>
            <a:fld id="{D263D112-7C89-384D-B4FC-664FC949D667}" type="slidenum">
              <a:rPr lang="en-US" smtClean="0"/>
              <a:pPr/>
              <a:t>23</a:t>
            </a:fld>
            <a:endParaRPr lang="en-US" dirty="0"/>
          </a:p>
        </p:txBody>
      </p:sp>
      <p:sp>
        <p:nvSpPr>
          <p:cNvPr id="9" name="TextBox 8">
            <a:extLst>
              <a:ext uri="{FF2B5EF4-FFF2-40B4-BE49-F238E27FC236}">
                <a16:creationId xmlns:a16="http://schemas.microsoft.com/office/drawing/2014/main" id="{DB6BB70B-F5A5-4F83-ACAB-57129DC02CF6}"/>
              </a:ext>
            </a:extLst>
          </p:cNvPr>
          <p:cNvSpPr txBox="1"/>
          <p:nvPr/>
        </p:nvSpPr>
        <p:spPr>
          <a:xfrm>
            <a:off x="3467101" y="4404360"/>
            <a:ext cx="4495799" cy="367972"/>
          </a:xfrm>
          <a:prstGeom prst="rect">
            <a:avLst/>
          </a:prstGeom>
        </p:spPr>
        <p:txBody>
          <a:bodyPr vert="horz" wrap="square" lIns="91440" tIns="45720" rIns="91440" bIns="45720" rtlCol="0" anchor="b" anchorCtr="0">
            <a:noAutofit/>
          </a:bodyPr>
          <a:lstStyle/>
          <a:p>
            <a:r>
              <a:rPr lang="en-US" sz="1400" i="1" dirty="0">
                <a:cs typeface="Arial"/>
              </a:rPr>
              <a:t>All images in this presentation are used with permission. Pseudonyms have been used when quoting participants.</a:t>
            </a:r>
            <a:endParaRPr lang="en-AU" sz="1400" i="1" dirty="0">
              <a:cs typeface="Arial"/>
            </a:endParaRPr>
          </a:p>
        </p:txBody>
      </p:sp>
    </p:spTree>
    <p:extLst>
      <p:ext uri="{BB962C8B-B14F-4D97-AF65-F5344CB8AC3E}">
        <p14:creationId xmlns:p14="http://schemas.microsoft.com/office/powerpoint/2010/main" val="4124913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extLst>
              <a:ext uri="{BEBA8EAE-BF5A-486C-A8C5-ECC9F3942E4B}">
                <a14:imgProps xmlns:a14="http://schemas.microsoft.com/office/drawing/2010/main">
                  <a14:imgLayer r:embed="rId3">
                    <a14:imgEffect>
                      <a14:artisticPaintStrokes trans="31000" intensity="4"/>
                    </a14:imgEffect>
                  </a14:imgLayer>
                </a14:imgProps>
              </a:ext>
              <a:ext uri="{28A0092B-C50C-407E-A947-70E740481C1C}">
                <a14:useLocalDpi xmlns:a14="http://schemas.microsoft.com/office/drawing/2010/main" val="0"/>
              </a:ext>
            </a:extLst>
          </a:blip>
          <a:srcRect t="10299" b="14700"/>
          <a:stretch/>
        </p:blipFill>
        <p:spPr>
          <a:xfrm>
            <a:off x="0" y="0"/>
            <a:ext cx="9144000" cy="5143500"/>
          </a:xfrm>
          <a:prstGeom prst="rect">
            <a:avLst/>
          </a:prstGeom>
        </p:spPr>
      </p:pic>
      <p:sp>
        <p:nvSpPr>
          <p:cNvPr id="19" name="Title 18"/>
          <p:cNvSpPr>
            <a:spLocks noGrp="1"/>
          </p:cNvSpPr>
          <p:nvPr>
            <p:ph type="title"/>
          </p:nvPr>
        </p:nvSpPr>
        <p:spPr/>
        <p:txBody>
          <a:bodyPr/>
          <a:lstStyle/>
          <a:p>
            <a:r>
              <a:rPr lang="en-AU" sz="2200" dirty="0"/>
              <a:t>What are Makerspaces?</a:t>
            </a:r>
          </a:p>
        </p:txBody>
      </p:sp>
      <p:sp>
        <p:nvSpPr>
          <p:cNvPr id="3" name="Slide Number Placeholder 2"/>
          <p:cNvSpPr>
            <a:spLocks noGrp="1"/>
          </p:cNvSpPr>
          <p:nvPr>
            <p:ph type="sldNum" sz="quarter" idx="10"/>
          </p:nvPr>
        </p:nvSpPr>
        <p:spPr/>
        <p:txBody>
          <a:bodyPr/>
          <a:lstStyle/>
          <a:p>
            <a:r>
              <a:rPr lang="en-US"/>
              <a:t>Slide </a:t>
            </a:r>
            <a:fld id="{D263D112-7C89-384D-B4FC-664FC949D667}" type="slidenum">
              <a:rPr lang="en-US" smtClean="0"/>
              <a:pPr/>
              <a:t>3</a:t>
            </a:fld>
            <a:endParaRPr lang="en-US" dirty="0"/>
          </a:p>
        </p:txBody>
      </p:sp>
      <p:sp>
        <p:nvSpPr>
          <p:cNvPr id="20" name="Text Placeholder 19"/>
          <p:cNvSpPr>
            <a:spLocks noGrp="1"/>
          </p:cNvSpPr>
          <p:nvPr>
            <p:ph type="body" sz="quarter" idx="11"/>
          </p:nvPr>
        </p:nvSpPr>
        <p:spPr>
          <a:xfrm>
            <a:off x="1125897" y="1560512"/>
            <a:ext cx="6646502" cy="3104360"/>
          </a:xfrm>
        </p:spPr>
        <p:txBody>
          <a:bodyPr/>
          <a:lstStyle/>
          <a:p>
            <a:pPr>
              <a:spcAft>
                <a:spcPts val="600"/>
              </a:spcAft>
            </a:pPr>
            <a:r>
              <a:rPr lang="en-AU" dirty="0">
                <a:solidFill>
                  <a:schemeClr val="accent2">
                    <a:lumMod val="75000"/>
                  </a:schemeClr>
                </a:solidFill>
                <a:latin typeface="+mn-lt"/>
              </a:rPr>
              <a:t>“</a:t>
            </a:r>
            <a:r>
              <a:rPr lang="en-US" dirty="0">
                <a:solidFill>
                  <a:schemeClr val="accent2">
                    <a:lumMod val="75000"/>
                  </a:schemeClr>
                </a:solidFill>
                <a:latin typeface="+mn-lt"/>
              </a:rPr>
              <a:t>sites for creative production in art, science, and engineering where people of all ages blend digital and physical technologies to explore ideas, learn technical skills, and create new products…”</a:t>
            </a:r>
            <a:r>
              <a:rPr lang="en-US" dirty="0">
                <a:latin typeface="+mn-lt"/>
              </a:rPr>
              <a:t> </a:t>
            </a:r>
            <a:r>
              <a:rPr lang="en-US" sz="1200" dirty="0">
                <a:latin typeface="+mn-lt"/>
              </a:rPr>
              <a:t>(Sheridan, et. al. 2014)</a:t>
            </a:r>
          </a:p>
          <a:p>
            <a:pPr>
              <a:spcAft>
                <a:spcPts val="600"/>
              </a:spcAft>
            </a:pPr>
            <a:r>
              <a:rPr lang="en-US" dirty="0">
                <a:solidFill>
                  <a:schemeClr val="accent2">
                    <a:lumMod val="75000"/>
                  </a:schemeClr>
                </a:solidFill>
                <a:latin typeface="+mn-lt"/>
              </a:rPr>
              <a:t>“a physical space with shared resources to pursue technical projects of personal interest with the support of a maker community…” </a:t>
            </a:r>
            <a:r>
              <a:rPr lang="en-US" sz="1200" dirty="0">
                <a:latin typeface="+mn-lt"/>
              </a:rPr>
              <a:t>(Oliver, 2016a, p. 160)</a:t>
            </a:r>
            <a:r>
              <a:rPr lang="en-US" dirty="0">
                <a:solidFill>
                  <a:schemeClr val="accent2">
                    <a:lumMod val="75000"/>
                  </a:schemeClr>
                </a:solidFill>
                <a:latin typeface="+mn-lt"/>
              </a:rPr>
              <a:t> </a:t>
            </a:r>
            <a:endParaRPr lang="en-US" sz="1400" dirty="0">
              <a:latin typeface="+mn-lt"/>
            </a:endParaRPr>
          </a:p>
          <a:p>
            <a:pPr>
              <a:spcAft>
                <a:spcPts val="600"/>
              </a:spcAft>
            </a:pPr>
            <a:r>
              <a:rPr lang="en-US" dirty="0">
                <a:solidFill>
                  <a:srgbClr val="C0504D">
                    <a:lumMod val="75000"/>
                  </a:srgbClr>
                </a:solidFill>
                <a:latin typeface="+mn-lt"/>
              </a:rPr>
              <a:t>…a space where making can occur through “textile craft, robotics, cooking, wood-crafts, electronics, digital fabrication, mechanical repair, or creation…” </a:t>
            </a:r>
            <a:r>
              <a:rPr lang="nb-NO" sz="1200" dirty="0">
                <a:latin typeface="+mn-lt"/>
              </a:rPr>
              <a:t>(Peppler &amp; Bender, 2013, p. 13)</a:t>
            </a:r>
            <a:br>
              <a:rPr lang="en-US" sz="1200" dirty="0">
                <a:latin typeface="+mn-lt"/>
              </a:rPr>
            </a:br>
            <a:endParaRPr lang="en-AU" sz="1200" dirty="0">
              <a:latin typeface="+mn-lt"/>
            </a:endParaRPr>
          </a:p>
        </p:txBody>
      </p:sp>
      <p:sp>
        <p:nvSpPr>
          <p:cNvPr id="6" name="Text Placeholder 19"/>
          <p:cNvSpPr txBox="1">
            <a:spLocks/>
          </p:cNvSpPr>
          <p:nvPr/>
        </p:nvSpPr>
        <p:spPr>
          <a:xfrm>
            <a:off x="-62131" y="4844485"/>
            <a:ext cx="2376055" cy="196623"/>
          </a:xfrm>
          <a:prstGeom prst="rect">
            <a:avLst/>
          </a:prstGeom>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700" dirty="0"/>
              <a:t>Image: </a:t>
            </a:r>
            <a:r>
              <a:rPr lang="en-AU" sz="700" dirty="0" err="1"/>
              <a:t>Fabola</a:t>
            </a:r>
            <a:r>
              <a:rPr lang="en-AU" sz="700" dirty="0"/>
              <a:t> (Flickr)</a:t>
            </a:r>
            <a:endParaRPr lang="en-AU" sz="1200" dirty="0"/>
          </a:p>
        </p:txBody>
      </p:sp>
    </p:spTree>
    <p:extLst>
      <p:ext uri="{BB962C8B-B14F-4D97-AF65-F5344CB8AC3E}">
        <p14:creationId xmlns:p14="http://schemas.microsoft.com/office/powerpoint/2010/main" val="2944819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6161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4156"/>
            <a:ext cx="9144000" cy="3209344"/>
          </a:xfrm>
          <a:prstGeom prst="rect">
            <a:avLst/>
          </a:prstGeom>
        </p:spPr>
      </p:pic>
      <p:sp>
        <p:nvSpPr>
          <p:cNvPr id="3" name="Slide Number Placeholder 2"/>
          <p:cNvSpPr>
            <a:spLocks noGrp="1"/>
          </p:cNvSpPr>
          <p:nvPr>
            <p:ph type="sldNum" sz="quarter" idx="10"/>
          </p:nvPr>
        </p:nvSpPr>
        <p:spPr/>
        <p:txBody>
          <a:bodyPr/>
          <a:lstStyle/>
          <a:p>
            <a:r>
              <a:rPr lang="en-US"/>
              <a:t>Slide </a:t>
            </a:r>
            <a:fld id="{D263D112-7C89-384D-B4FC-664FC949D667}" type="slidenum">
              <a:rPr lang="en-US" smtClean="0"/>
              <a:pPr/>
              <a:t>4</a:t>
            </a:fld>
            <a:endParaRPr lang="en-US" dirty="0"/>
          </a:p>
        </p:txBody>
      </p:sp>
      <p:sp>
        <p:nvSpPr>
          <p:cNvPr id="10" name="Title 18"/>
          <p:cNvSpPr>
            <a:spLocks noGrp="1"/>
          </p:cNvSpPr>
          <p:nvPr>
            <p:ph type="title"/>
          </p:nvPr>
        </p:nvSpPr>
        <p:spPr>
          <a:xfrm>
            <a:off x="413058" y="315566"/>
            <a:ext cx="6400800" cy="689429"/>
          </a:xfrm>
          <a:solidFill>
            <a:schemeClr val="bg2">
              <a:alpha val="70000"/>
            </a:schemeClr>
          </a:solidFill>
        </p:spPr>
        <p:txBody>
          <a:bodyPr/>
          <a:lstStyle/>
          <a:p>
            <a:r>
              <a:rPr lang="en-AU" sz="2000" dirty="0">
                <a:latin typeface="+mn-lt"/>
              </a:rPr>
              <a:t>What are the Gaps in the Research Literature?</a:t>
            </a:r>
          </a:p>
        </p:txBody>
      </p:sp>
      <p:sp>
        <p:nvSpPr>
          <p:cNvPr id="11" name="Text Placeholder 19"/>
          <p:cNvSpPr>
            <a:spLocks noGrp="1"/>
          </p:cNvSpPr>
          <p:nvPr>
            <p:ph type="body" sz="quarter" idx="11"/>
          </p:nvPr>
        </p:nvSpPr>
        <p:spPr>
          <a:xfrm>
            <a:off x="1091260" y="1200298"/>
            <a:ext cx="6942847" cy="1542906"/>
          </a:xfrm>
        </p:spPr>
        <p:txBody>
          <a:bodyPr/>
          <a:lstStyle/>
          <a:p>
            <a:pPr>
              <a:spcAft>
                <a:spcPts val="600"/>
              </a:spcAft>
            </a:pPr>
            <a:r>
              <a:rPr lang="en-AU" dirty="0">
                <a:solidFill>
                  <a:schemeClr val="accent2">
                    <a:lumMod val="75000"/>
                  </a:schemeClr>
                </a:solidFill>
                <a:latin typeface="+mn-lt"/>
              </a:rPr>
              <a:t>…a paucity of research on makerspaces in early education…</a:t>
            </a:r>
          </a:p>
          <a:p>
            <a:pPr algn="r">
              <a:spcAft>
                <a:spcPts val="600"/>
              </a:spcAft>
            </a:pPr>
            <a:r>
              <a:rPr lang="en-AU" dirty="0">
                <a:solidFill>
                  <a:schemeClr val="accent2">
                    <a:lumMod val="75000"/>
                  </a:schemeClr>
                </a:solidFill>
                <a:latin typeface="+mn-lt"/>
              </a:rPr>
              <a:t>...limited focus on maker pedagogies…</a:t>
            </a:r>
          </a:p>
          <a:p>
            <a:pPr>
              <a:spcAft>
                <a:spcPts val="600"/>
              </a:spcAft>
            </a:pPr>
            <a:r>
              <a:rPr lang="en-AU" dirty="0">
                <a:solidFill>
                  <a:schemeClr val="accent2">
                    <a:lumMod val="75000"/>
                  </a:schemeClr>
                </a:solidFill>
                <a:latin typeface="+mn-lt"/>
              </a:rPr>
              <a:t>…evidence-based understanding of how makerspaces benefit learning…</a:t>
            </a:r>
          </a:p>
          <a:p>
            <a:pPr algn="r">
              <a:spcAft>
                <a:spcPts val="600"/>
              </a:spcAft>
            </a:pPr>
            <a:r>
              <a:rPr lang="en-AU" dirty="0">
                <a:solidFill>
                  <a:schemeClr val="accent2">
                    <a:lumMod val="75000"/>
                  </a:schemeClr>
                </a:solidFill>
                <a:latin typeface="+mn-lt"/>
              </a:rPr>
              <a:t>…no collective case studies of use across schools…</a:t>
            </a:r>
          </a:p>
          <a:p>
            <a:pPr>
              <a:spcAft>
                <a:spcPts val="600"/>
              </a:spcAft>
            </a:pPr>
            <a:br>
              <a:rPr lang="en-US" sz="1200" dirty="0">
                <a:latin typeface="+mn-lt"/>
              </a:rPr>
            </a:br>
            <a:endParaRPr lang="en-AU" sz="1200" dirty="0">
              <a:latin typeface="+mn-lt"/>
            </a:endParaRPr>
          </a:p>
        </p:txBody>
      </p:sp>
      <p:sp>
        <p:nvSpPr>
          <p:cNvPr id="12" name="Text Placeholder 19"/>
          <p:cNvSpPr txBox="1">
            <a:spLocks/>
          </p:cNvSpPr>
          <p:nvPr/>
        </p:nvSpPr>
        <p:spPr>
          <a:xfrm>
            <a:off x="0" y="4904186"/>
            <a:ext cx="2660073" cy="196623"/>
          </a:xfrm>
          <a:prstGeom prst="rect">
            <a:avLst/>
          </a:prstGeom>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700" dirty="0">
                <a:solidFill>
                  <a:schemeClr val="bg1"/>
                </a:solidFill>
              </a:rPr>
              <a:t>Image: Wikimedia Commons</a:t>
            </a:r>
            <a:endParaRPr lang="en-AU" sz="1200" dirty="0">
              <a:solidFill>
                <a:schemeClr val="bg1"/>
              </a:solidFill>
            </a:endParaRPr>
          </a:p>
        </p:txBody>
      </p:sp>
    </p:spTree>
    <p:extLst>
      <p:ext uri="{BB962C8B-B14F-4D97-AF65-F5344CB8AC3E}">
        <p14:creationId xmlns:p14="http://schemas.microsoft.com/office/powerpoint/2010/main" val="2623890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724" t="2824" r="65113" b="3273"/>
          <a:stretch/>
        </p:blipFill>
        <p:spPr>
          <a:xfrm>
            <a:off x="6713221" y="1478281"/>
            <a:ext cx="1744980" cy="2324100"/>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sz="quarter" idx="13"/>
          </p:nvPr>
        </p:nvSpPr>
        <p:spPr/>
        <p:txBody>
          <a:bodyPr/>
          <a:lstStyle/>
          <a:p>
            <a:r>
              <a:rPr lang="en-US" sz="2000" dirty="0">
                <a:latin typeface="+mn-lt"/>
              </a:rPr>
              <a:t>“…takes a view of </a:t>
            </a:r>
            <a:r>
              <a:rPr lang="en-US" sz="2000" i="1" dirty="0">
                <a:latin typeface="+mn-lt"/>
              </a:rPr>
              <a:t>learning as a reconstruction </a:t>
            </a:r>
            <a:r>
              <a:rPr lang="en-US" sz="2000" dirty="0">
                <a:latin typeface="+mn-lt"/>
              </a:rPr>
              <a:t>rather than as a transmission of knowledge… Then we extend the idea of manipulative materials to the idea that learning is most effective when part of an activity the learner experiences as constructing a meaningful product…” </a:t>
            </a:r>
          </a:p>
          <a:p>
            <a:pPr algn="r"/>
            <a:r>
              <a:rPr lang="en-US" dirty="0">
                <a:latin typeface="+mn-lt"/>
              </a:rPr>
              <a:t>(</a:t>
            </a:r>
            <a:r>
              <a:rPr lang="en-US" dirty="0" err="1">
                <a:latin typeface="+mn-lt"/>
              </a:rPr>
              <a:t>Papert</a:t>
            </a:r>
            <a:r>
              <a:rPr lang="en-US" dirty="0">
                <a:latin typeface="+mn-lt"/>
              </a:rPr>
              <a:t>, 1986, p.2) </a:t>
            </a:r>
            <a:endParaRPr lang="en-AU" dirty="0">
              <a:latin typeface="+mn-lt"/>
            </a:endParaRPr>
          </a:p>
        </p:txBody>
      </p:sp>
      <p:sp>
        <p:nvSpPr>
          <p:cNvPr id="4" name="Title 3"/>
          <p:cNvSpPr>
            <a:spLocks noGrp="1"/>
          </p:cNvSpPr>
          <p:nvPr>
            <p:ph type="title"/>
          </p:nvPr>
        </p:nvSpPr>
        <p:spPr/>
        <p:txBody>
          <a:bodyPr/>
          <a:lstStyle/>
          <a:p>
            <a:r>
              <a:rPr lang="en-AU" dirty="0"/>
              <a:t>Constructionism:</a:t>
            </a:r>
          </a:p>
        </p:txBody>
      </p:sp>
      <p:sp>
        <p:nvSpPr>
          <p:cNvPr id="7" name="Text Placeholder 6"/>
          <p:cNvSpPr>
            <a:spLocks noGrp="1"/>
          </p:cNvSpPr>
          <p:nvPr>
            <p:ph type="body" sz="quarter" idx="14"/>
          </p:nvPr>
        </p:nvSpPr>
        <p:spPr/>
        <p:txBody>
          <a:bodyPr/>
          <a:lstStyle/>
          <a:p>
            <a:r>
              <a:rPr lang="en-AU" dirty="0"/>
              <a:t>Image: TCEA.org</a:t>
            </a:r>
          </a:p>
        </p:txBody>
      </p:sp>
    </p:spTree>
    <p:extLst>
      <p:ext uri="{BB962C8B-B14F-4D97-AF65-F5344CB8AC3E}">
        <p14:creationId xmlns:p14="http://schemas.microsoft.com/office/powerpoint/2010/main" val="1114040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 y="1"/>
            <a:ext cx="9144000" cy="514349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p:nvPr>
        </p:nvSpPr>
        <p:spPr>
          <a:xfrm>
            <a:off x="457199" y="315566"/>
            <a:ext cx="7703127" cy="689429"/>
          </a:xfrm>
        </p:spPr>
        <p:txBody>
          <a:bodyPr/>
          <a:lstStyle/>
          <a:p>
            <a:r>
              <a:rPr lang="en-AU" sz="2000" dirty="0">
                <a:latin typeface="+mn-lt"/>
              </a:rPr>
              <a:t>Unpacking the </a:t>
            </a:r>
            <a:r>
              <a:rPr lang="en-AU" sz="2000" dirty="0">
                <a:solidFill>
                  <a:srgbClr val="D6001C"/>
                </a:solidFill>
                <a:latin typeface="+mn-lt"/>
              </a:rPr>
              <a:t>Maker Mindset </a:t>
            </a:r>
            <a:r>
              <a:rPr lang="en-AU" sz="2000" dirty="0">
                <a:latin typeface="+mn-lt"/>
              </a:rPr>
              <a:t>and </a:t>
            </a:r>
            <a:r>
              <a:rPr lang="en-AU" sz="2000" dirty="0">
                <a:solidFill>
                  <a:schemeClr val="accent1">
                    <a:lumMod val="75000"/>
                  </a:schemeClr>
                </a:solidFill>
                <a:latin typeface="+mn-lt"/>
              </a:rPr>
              <a:t>Makerspace Opportunities</a:t>
            </a:r>
            <a:r>
              <a:rPr lang="en-AU" sz="2000" dirty="0">
                <a:latin typeface="+mn-lt"/>
              </a:rPr>
              <a:t>: </a:t>
            </a:r>
            <a:br>
              <a:rPr lang="en-AU" sz="2000" dirty="0">
                <a:latin typeface="+mn-lt"/>
              </a:rPr>
            </a:br>
            <a:r>
              <a:rPr lang="en-AU" sz="2000" dirty="0">
                <a:latin typeface="+mn-lt"/>
              </a:rPr>
              <a:t>A Synthesis of Research Findings…</a:t>
            </a:r>
          </a:p>
        </p:txBody>
      </p:sp>
      <p:sp>
        <p:nvSpPr>
          <p:cNvPr id="7" name="Text Placeholder 6"/>
          <p:cNvSpPr>
            <a:spLocks noGrp="1"/>
          </p:cNvSpPr>
          <p:nvPr>
            <p:ph type="body" sz="quarter" idx="11"/>
          </p:nvPr>
        </p:nvSpPr>
        <p:spPr>
          <a:xfrm>
            <a:off x="1146680" y="1387981"/>
            <a:ext cx="1554958" cy="399905"/>
          </a:xfrm>
          <a:ln>
            <a:noFill/>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AU" i="1" dirty="0">
                <a:solidFill>
                  <a:srgbClr val="D6001C"/>
                </a:solidFill>
                <a:latin typeface="+mn-lt"/>
              </a:rPr>
              <a:t>Autonomous</a:t>
            </a:r>
          </a:p>
        </p:txBody>
      </p:sp>
      <p:sp>
        <p:nvSpPr>
          <p:cNvPr id="9" name="Text Placeholder 19"/>
          <p:cNvSpPr txBox="1">
            <a:spLocks/>
          </p:cNvSpPr>
          <p:nvPr/>
        </p:nvSpPr>
        <p:spPr>
          <a:xfrm>
            <a:off x="-1844" y="4908129"/>
            <a:ext cx="2660073" cy="196623"/>
          </a:xfrm>
          <a:prstGeom prst="rect">
            <a:avLst/>
          </a:prstGeom>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700" dirty="0">
                <a:solidFill>
                  <a:schemeClr val="bg1"/>
                </a:solidFill>
              </a:rPr>
              <a:t>Image: Bret Victor (Vimeo)</a:t>
            </a:r>
            <a:endParaRPr lang="en-AU" sz="1200" dirty="0">
              <a:solidFill>
                <a:schemeClr val="bg1"/>
              </a:solidFill>
            </a:endParaRPr>
          </a:p>
        </p:txBody>
      </p:sp>
      <p:sp>
        <p:nvSpPr>
          <p:cNvPr id="11" name="Text Placeholder 6"/>
          <p:cNvSpPr txBox="1">
            <a:spLocks/>
          </p:cNvSpPr>
          <p:nvPr/>
        </p:nvSpPr>
        <p:spPr>
          <a:xfrm>
            <a:off x="3226698" y="1309321"/>
            <a:ext cx="1257085" cy="669131"/>
          </a:xfrm>
          <a:prstGeom prst="rect">
            <a:avLst/>
          </a:prstGeom>
          <a:solidFill>
            <a:schemeClr val="bg2">
              <a:alpha val="82000"/>
            </a:schemeClr>
          </a:solidFill>
          <a:ln>
            <a:noFill/>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rgbClr val="D6001C"/>
                </a:solidFill>
                <a:latin typeface="+mn-lt"/>
              </a:rPr>
              <a:t>Growth-oriented</a:t>
            </a:r>
          </a:p>
        </p:txBody>
      </p:sp>
      <p:sp>
        <p:nvSpPr>
          <p:cNvPr id="12" name="Text Placeholder 6"/>
          <p:cNvSpPr txBox="1">
            <a:spLocks/>
          </p:cNvSpPr>
          <p:nvPr/>
        </p:nvSpPr>
        <p:spPr>
          <a:xfrm>
            <a:off x="852542" y="2312774"/>
            <a:ext cx="1326357" cy="596413"/>
          </a:xfrm>
          <a:prstGeom prst="rect">
            <a:avLst/>
          </a:prstGeom>
          <a:solidFill>
            <a:schemeClr val="bg2">
              <a:alpha val="82000"/>
            </a:schemeClr>
          </a:solidFill>
          <a:ln>
            <a:noFill/>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rgbClr val="D6001C"/>
                </a:solidFill>
                <a:latin typeface="+mn-lt"/>
              </a:rPr>
              <a:t>Tolerant of failure</a:t>
            </a:r>
          </a:p>
        </p:txBody>
      </p:sp>
      <p:sp>
        <p:nvSpPr>
          <p:cNvPr id="13" name="Text Placeholder 6"/>
          <p:cNvSpPr txBox="1">
            <a:spLocks/>
          </p:cNvSpPr>
          <p:nvPr/>
        </p:nvSpPr>
        <p:spPr>
          <a:xfrm>
            <a:off x="5405114" y="1578547"/>
            <a:ext cx="903793" cy="399905"/>
          </a:xfrm>
          <a:prstGeom prst="rect">
            <a:avLst/>
          </a:prstGeom>
          <a:solidFill>
            <a:schemeClr val="bg2">
              <a:alpha val="82000"/>
            </a:schemeClr>
          </a:solidFill>
          <a:ln>
            <a:noFill/>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rgbClr val="D6001C"/>
                </a:solidFill>
                <a:latin typeface="+mn-lt"/>
              </a:rPr>
              <a:t>Playful</a:t>
            </a:r>
          </a:p>
        </p:txBody>
      </p:sp>
      <p:sp>
        <p:nvSpPr>
          <p:cNvPr id="14" name="Text Placeholder 6"/>
          <p:cNvSpPr txBox="1">
            <a:spLocks/>
          </p:cNvSpPr>
          <p:nvPr/>
        </p:nvSpPr>
        <p:spPr>
          <a:xfrm>
            <a:off x="2904366" y="2414644"/>
            <a:ext cx="1080653" cy="399905"/>
          </a:xfrm>
          <a:prstGeom prst="rect">
            <a:avLst/>
          </a:prstGeom>
          <a:solidFill>
            <a:schemeClr val="bg2">
              <a:alpha val="82000"/>
            </a:schemeClr>
          </a:solidFill>
          <a:ln>
            <a:noFill/>
          </a:ln>
          <a:effectLst>
            <a:glow rad="101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rgbClr val="D6001C"/>
                </a:solidFill>
              </a:rPr>
              <a:t>Creative</a:t>
            </a:r>
          </a:p>
        </p:txBody>
      </p:sp>
      <p:sp>
        <p:nvSpPr>
          <p:cNvPr id="15" name="Text Placeholder 6"/>
          <p:cNvSpPr txBox="1">
            <a:spLocks/>
          </p:cNvSpPr>
          <p:nvPr/>
        </p:nvSpPr>
        <p:spPr>
          <a:xfrm>
            <a:off x="4752112" y="2258576"/>
            <a:ext cx="1556795" cy="399905"/>
          </a:xfrm>
          <a:prstGeom prst="rect">
            <a:avLst/>
          </a:prstGeom>
          <a:solidFill>
            <a:schemeClr val="bg2">
              <a:alpha val="82000"/>
            </a:schemeClr>
          </a:solidFill>
          <a:ln>
            <a:noFill/>
          </a:ln>
          <a:effectLst>
            <a:glow rad="101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rgbClr val="D6001C"/>
                </a:solidFill>
              </a:rPr>
              <a:t>Collaborative</a:t>
            </a:r>
          </a:p>
        </p:txBody>
      </p:sp>
      <p:sp>
        <p:nvSpPr>
          <p:cNvPr id="16" name="Text Placeholder 6"/>
          <p:cNvSpPr txBox="1">
            <a:spLocks/>
          </p:cNvSpPr>
          <p:nvPr/>
        </p:nvSpPr>
        <p:spPr>
          <a:xfrm>
            <a:off x="1787235" y="3773451"/>
            <a:ext cx="1439463" cy="646149"/>
          </a:xfrm>
          <a:prstGeom prst="rect">
            <a:avLst/>
          </a:prstGeom>
          <a:solidFill>
            <a:schemeClr val="bg2">
              <a:alpha val="82000"/>
            </a:schemeClr>
          </a:solidFill>
          <a:ln>
            <a:noFill/>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rgbClr val="D6001C"/>
                </a:solidFill>
                <a:latin typeface="+mn-lt"/>
              </a:rPr>
              <a:t>Values new Knowledge</a:t>
            </a:r>
          </a:p>
        </p:txBody>
      </p:sp>
      <p:sp>
        <p:nvSpPr>
          <p:cNvPr id="17" name="Text Placeholder 6"/>
          <p:cNvSpPr txBox="1">
            <a:spLocks/>
          </p:cNvSpPr>
          <p:nvPr/>
        </p:nvSpPr>
        <p:spPr>
          <a:xfrm>
            <a:off x="7697551" y="2341297"/>
            <a:ext cx="1160102" cy="976867"/>
          </a:xfrm>
          <a:prstGeom prst="rect">
            <a:avLst/>
          </a:prstGeom>
          <a:solidFill>
            <a:schemeClr val="bg2">
              <a:alpha val="82000"/>
            </a:schemeClr>
          </a:solidFill>
          <a:ln>
            <a:noFill/>
          </a:ln>
          <a:effectLst>
            <a:glow rad="635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chemeClr val="accent1">
                    <a:lumMod val="75000"/>
                  </a:schemeClr>
                </a:solidFill>
                <a:latin typeface="+mn-lt"/>
              </a:rPr>
              <a:t>Student-directed learning</a:t>
            </a:r>
          </a:p>
        </p:txBody>
      </p:sp>
      <p:sp>
        <p:nvSpPr>
          <p:cNvPr id="18" name="Text Placeholder 6"/>
          <p:cNvSpPr txBox="1">
            <a:spLocks/>
          </p:cNvSpPr>
          <p:nvPr/>
        </p:nvSpPr>
        <p:spPr>
          <a:xfrm>
            <a:off x="6216521" y="2915256"/>
            <a:ext cx="1000996" cy="399905"/>
          </a:xfrm>
          <a:prstGeom prst="rect">
            <a:avLst/>
          </a:prstGeom>
          <a:solidFill>
            <a:schemeClr val="bg2">
              <a:alpha val="82000"/>
            </a:schemeClr>
          </a:solidFill>
          <a:ln>
            <a:noFill/>
          </a:ln>
          <a:effectLst>
            <a:glow rad="635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chemeClr val="accent1">
                    <a:lumMod val="75000"/>
                  </a:schemeClr>
                </a:solidFill>
                <a:latin typeface="+mn-lt"/>
              </a:rPr>
              <a:t>Choice</a:t>
            </a:r>
          </a:p>
        </p:txBody>
      </p:sp>
      <p:sp>
        <p:nvSpPr>
          <p:cNvPr id="19" name="Text Placeholder 6"/>
          <p:cNvSpPr txBox="1">
            <a:spLocks/>
          </p:cNvSpPr>
          <p:nvPr/>
        </p:nvSpPr>
        <p:spPr>
          <a:xfrm>
            <a:off x="4160750" y="3419537"/>
            <a:ext cx="1369759" cy="707827"/>
          </a:xfrm>
          <a:prstGeom prst="rect">
            <a:avLst/>
          </a:prstGeom>
          <a:solidFill>
            <a:schemeClr val="bg2">
              <a:alpha val="82000"/>
            </a:schemeClr>
          </a:solidFill>
          <a:ln>
            <a:noFill/>
          </a:ln>
          <a:effectLst>
            <a:glow rad="635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chemeClr val="accent1">
                    <a:lumMod val="75000"/>
                  </a:schemeClr>
                </a:solidFill>
                <a:latin typeface="+mn-lt"/>
              </a:rPr>
              <a:t>Curriculum Alignment</a:t>
            </a:r>
          </a:p>
        </p:txBody>
      </p:sp>
      <p:sp>
        <p:nvSpPr>
          <p:cNvPr id="20" name="Text Placeholder 6"/>
          <p:cNvSpPr txBox="1">
            <a:spLocks/>
          </p:cNvSpPr>
          <p:nvPr/>
        </p:nvSpPr>
        <p:spPr>
          <a:xfrm>
            <a:off x="7274559" y="1309321"/>
            <a:ext cx="1369759" cy="707827"/>
          </a:xfrm>
          <a:prstGeom prst="rect">
            <a:avLst/>
          </a:prstGeom>
          <a:solidFill>
            <a:schemeClr val="bg2">
              <a:alpha val="82000"/>
            </a:schemeClr>
          </a:solidFill>
          <a:ln>
            <a:noFill/>
          </a:ln>
          <a:effectLst>
            <a:glow rad="635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chemeClr val="accent1">
                    <a:lumMod val="75000"/>
                  </a:schemeClr>
                </a:solidFill>
                <a:latin typeface="+mn-lt"/>
              </a:rPr>
              <a:t>Situated learning</a:t>
            </a:r>
          </a:p>
        </p:txBody>
      </p:sp>
      <p:sp>
        <p:nvSpPr>
          <p:cNvPr id="21" name="Text Placeholder 6"/>
          <p:cNvSpPr txBox="1">
            <a:spLocks/>
          </p:cNvSpPr>
          <p:nvPr/>
        </p:nvSpPr>
        <p:spPr>
          <a:xfrm>
            <a:off x="6431054" y="3521503"/>
            <a:ext cx="1687009" cy="707827"/>
          </a:xfrm>
          <a:prstGeom prst="rect">
            <a:avLst/>
          </a:prstGeom>
          <a:solidFill>
            <a:schemeClr val="bg2">
              <a:alpha val="82000"/>
            </a:schemeClr>
          </a:solidFill>
          <a:ln>
            <a:noFill/>
          </a:ln>
          <a:effectLst>
            <a:glow rad="635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chemeClr val="accent1">
                    <a:lumMod val="75000"/>
                  </a:schemeClr>
                </a:solidFill>
                <a:latin typeface="+mn-lt"/>
              </a:rPr>
              <a:t>Sophisticated building</a:t>
            </a:r>
          </a:p>
        </p:txBody>
      </p:sp>
      <p:sp>
        <p:nvSpPr>
          <p:cNvPr id="22" name="Text Placeholder 6"/>
          <p:cNvSpPr txBox="1">
            <a:spLocks/>
          </p:cNvSpPr>
          <p:nvPr/>
        </p:nvSpPr>
        <p:spPr>
          <a:xfrm>
            <a:off x="4073237" y="4716132"/>
            <a:ext cx="4978380" cy="344575"/>
          </a:xfrm>
          <a:prstGeom prst="rect">
            <a:avLst/>
          </a:prstGeom>
          <a:solidFill>
            <a:schemeClr val="bg2">
              <a:alpha val="90000"/>
            </a:schemeClr>
          </a:solidFill>
          <a:ln>
            <a:noFill/>
          </a:ln>
          <a:effectLst>
            <a:softEdge rad="12700"/>
          </a:effectLst>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400" dirty="0">
                <a:latin typeface="+mn-lt"/>
              </a:rPr>
              <a:t>Oliver (2016), Martin (2015), </a:t>
            </a:r>
            <a:r>
              <a:rPr lang="en-AU" sz="1400" dirty="0" err="1">
                <a:latin typeface="+mn-lt"/>
              </a:rPr>
              <a:t>Vossough</a:t>
            </a:r>
            <a:r>
              <a:rPr lang="en-AU" sz="1400" dirty="0">
                <a:latin typeface="+mn-lt"/>
              </a:rPr>
              <a:t> and Bevan (2014)</a:t>
            </a:r>
            <a:endParaRPr lang="en-AU" sz="1400" i="1" dirty="0">
              <a:solidFill>
                <a:schemeClr val="accent1">
                  <a:lumMod val="75000"/>
                </a:schemeClr>
              </a:solidFill>
              <a:latin typeface="+mn-lt"/>
            </a:endParaRPr>
          </a:p>
        </p:txBody>
      </p:sp>
      <p:sp>
        <p:nvSpPr>
          <p:cNvPr id="28" name="Text Placeholder 6">
            <a:extLst>
              <a:ext uri="{FF2B5EF4-FFF2-40B4-BE49-F238E27FC236}">
                <a16:creationId xmlns:a16="http://schemas.microsoft.com/office/drawing/2014/main" id="{584A0D4E-A7BF-4D5F-B6D0-545023CBFBD8}"/>
              </a:ext>
            </a:extLst>
          </p:cNvPr>
          <p:cNvSpPr txBox="1">
            <a:spLocks/>
          </p:cNvSpPr>
          <p:nvPr/>
        </p:nvSpPr>
        <p:spPr>
          <a:xfrm>
            <a:off x="2904365" y="2414644"/>
            <a:ext cx="1080653" cy="399905"/>
          </a:xfrm>
          <a:prstGeom prst="rect">
            <a:avLst/>
          </a:prstGeom>
          <a:solidFill>
            <a:schemeClr val="bg2">
              <a:alpha val="82000"/>
            </a:schemeClr>
          </a:solidFill>
          <a:ln>
            <a:noFill/>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rgbClr val="D6001C"/>
                </a:solidFill>
                <a:latin typeface="+mn-lt"/>
              </a:rPr>
              <a:t>Creative</a:t>
            </a:r>
          </a:p>
        </p:txBody>
      </p:sp>
      <p:sp>
        <p:nvSpPr>
          <p:cNvPr id="29" name="Text Placeholder 6">
            <a:extLst>
              <a:ext uri="{FF2B5EF4-FFF2-40B4-BE49-F238E27FC236}">
                <a16:creationId xmlns:a16="http://schemas.microsoft.com/office/drawing/2014/main" id="{F3ED4299-9650-4017-88B0-B6266ED31EAA}"/>
              </a:ext>
            </a:extLst>
          </p:cNvPr>
          <p:cNvSpPr txBox="1">
            <a:spLocks/>
          </p:cNvSpPr>
          <p:nvPr/>
        </p:nvSpPr>
        <p:spPr>
          <a:xfrm>
            <a:off x="4752111" y="2258576"/>
            <a:ext cx="1556795" cy="399905"/>
          </a:xfrm>
          <a:prstGeom prst="rect">
            <a:avLst/>
          </a:prstGeom>
          <a:solidFill>
            <a:schemeClr val="bg2">
              <a:alpha val="82000"/>
            </a:schemeClr>
          </a:solidFill>
          <a:ln>
            <a:noFill/>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indent="0" algn="l" defTabSz="457200" rtl="0" eaLnBrk="1" latinLnBrk="0" hangingPunct="1">
              <a:lnSpc>
                <a:spcPct val="100000"/>
              </a:lnSpc>
              <a:spcBef>
                <a:spcPts val="0"/>
              </a:spcBef>
              <a:spcAft>
                <a:spcPts val="300"/>
              </a:spcAft>
              <a:buFontTx/>
              <a:buNone/>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i="1" dirty="0">
                <a:solidFill>
                  <a:srgbClr val="D6001C"/>
                </a:solidFill>
                <a:latin typeface="+mn-lt"/>
              </a:rPr>
              <a:t>Collaborative</a:t>
            </a:r>
          </a:p>
        </p:txBody>
      </p:sp>
    </p:spTree>
    <p:extLst>
      <p:ext uri="{BB962C8B-B14F-4D97-AF65-F5344CB8AC3E}">
        <p14:creationId xmlns:p14="http://schemas.microsoft.com/office/powerpoint/2010/main" val="1581795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lstStyle/>
          <a:p>
            <a:r>
              <a:rPr lang="en-AU" dirty="0"/>
              <a:t>A Mixed-Methods Study in Three Stages:</a:t>
            </a:r>
          </a:p>
        </p:txBody>
      </p:sp>
      <p:sp>
        <p:nvSpPr>
          <p:cNvPr id="3" name="Slide Number Placeholder 2"/>
          <p:cNvSpPr>
            <a:spLocks noGrp="1"/>
          </p:cNvSpPr>
          <p:nvPr>
            <p:ph type="sldNum" sz="quarter" idx="10"/>
          </p:nvPr>
        </p:nvSpPr>
        <p:spPr/>
        <p:txBody>
          <a:bodyPr/>
          <a:lstStyle/>
          <a:p>
            <a:r>
              <a:rPr lang="en-US"/>
              <a:t>Slide </a:t>
            </a:r>
            <a:fld id="{D263D112-7C89-384D-B4FC-664FC949D667}" type="slidenum">
              <a:rPr lang="en-US" smtClean="0"/>
              <a:pPr/>
              <a:t>7</a:t>
            </a:fld>
            <a:endParaRPr lang="en-US" dirty="0"/>
          </a:p>
        </p:txBody>
      </p:sp>
      <p:pic>
        <p:nvPicPr>
          <p:cNvPr id="7" name="Content Placeholder 6">
            <a:extLst>
              <a:ext uri="{FF2B5EF4-FFF2-40B4-BE49-F238E27FC236}">
                <a16:creationId xmlns:a16="http://schemas.microsoft.com/office/drawing/2014/main" id="{AE39BF55-9F0E-49FD-AABD-6A98A9F64881}"/>
              </a:ext>
            </a:extLst>
          </p:cNvPr>
          <p:cNvPicPr>
            <a:picLocks noGrp="1"/>
          </p:cNvPicPr>
          <p:nvPr>
            <p:ph sz="quarter" idx="13"/>
          </p:nvPr>
        </p:nvPicPr>
        <p:blipFill>
          <a:blip r:embed="rId2"/>
          <a:stretch>
            <a:fillRect/>
          </a:stretch>
        </p:blipFill>
        <p:spPr>
          <a:xfrm>
            <a:off x="457200" y="1469873"/>
            <a:ext cx="2478088" cy="1879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Content Placeholder 4">
            <a:extLst>
              <a:ext uri="{FF2B5EF4-FFF2-40B4-BE49-F238E27FC236}">
                <a16:creationId xmlns:a16="http://schemas.microsoft.com/office/drawing/2014/main" id="{EB442C40-14B8-42AC-93DB-51DAD748C711}"/>
              </a:ext>
            </a:extLst>
          </p:cNvPr>
          <p:cNvPicPr>
            <a:picLocks noGrp="1" noChangeAspect="1"/>
          </p:cNvPicPr>
          <p:nvPr>
            <p:ph sz="quarter" idx="14"/>
          </p:nvPr>
        </p:nvPicPr>
        <p:blipFill>
          <a:blip r:embed="rId3"/>
          <a:stretch>
            <a:fillRect/>
          </a:stretch>
        </p:blipFill>
        <p:spPr>
          <a:xfrm>
            <a:off x="3278487" y="1469873"/>
            <a:ext cx="2512639" cy="18792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Content Placeholder 1">
            <a:extLst>
              <a:ext uri="{FF2B5EF4-FFF2-40B4-BE49-F238E27FC236}">
                <a16:creationId xmlns:a16="http://schemas.microsoft.com/office/drawing/2014/main" id="{8F934E54-8A6F-45FD-AAE5-30D8C3A76F0F}"/>
              </a:ext>
            </a:extLst>
          </p:cNvPr>
          <p:cNvPicPr>
            <a:picLocks noGrp="1" noChangeAspect="1"/>
          </p:cNvPicPr>
          <p:nvPr>
            <p:ph sz="quarter" idx="15"/>
          </p:nvPr>
        </p:nvPicPr>
        <p:blipFill>
          <a:blip r:embed="rId4"/>
          <a:stretch>
            <a:fillRect/>
          </a:stretch>
        </p:blipFill>
        <p:spPr>
          <a:xfrm>
            <a:off x="6170464" y="1470108"/>
            <a:ext cx="2479675" cy="18789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403CC25F-6A46-43BB-80D5-55D0788799B8}"/>
              </a:ext>
            </a:extLst>
          </p:cNvPr>
          <p:cNvSpPr txBox="1"/>
          <p:nvPr/>
        </p:nvSpPr>
        <p:spPr>
          <a:xfrm>
            <a:off x="527050" y="1088209"/>
            <a:ext cx="2527300" cy="298450"/>
          </a:xfrm>
          <a:prstGeom prst="rect">
            <a:avLst/>
          </a:prstGeom>
        </p:spPr>
        <p:txBody>
          <a:bodyPr vert="horz" wrap="square" lIns="91440" tIns="45720" rIns="91440" bIns="45720" rtlCol="0" anchor="b" anchorCtr="0">
            <a:noAutofit/>
          </a:bodyPr>
          <a:lstStyle/>
          <a:p>
            <a:r>
              <a:rPr lang="en-AU" sz="1900" dirty="0">
                <a:solidFill>
                  <a:schemeClr val="accent2">
                    <a:lumMod val="75000"/>
                  </a:schemeClr>
                </a:solidFill>
              </a:rPr>
              <a:t>1. Professional Learning</a:t>
            </a:r>
            <a:endParaRPr lang="en-AU" sz="1900" b="1" dirty="0">
              <a:latin typeface="Arial"/>
              <a:cs typeface="Arial"/>
            </a:endParaRPr>
          </a:p>
        </p:txBody>
      </p:sp>
      <p:sp>
        <p:nvSpPr>
          <p:cNvPr id="14" name="TextBox 13">
            <a:extLst>
              <a:ext uri="{FF2B5EF4-FFF2-40B4-BE49-F238E27FC236}">
                <a16:creationId xmlns:a16="http://schemas.microsoft.com/office/drawing/2014/main" id="{EE1AF912-8658-4193-8F03-8F9029F18D06}"/>
              </a:ext>
            </a:extLst>
          </p:cNvPr>
          <p:cNvSpPr txBox="1"/>
          <p:nvPr/>
        </p:nvSpPr>
        <p:spPr>
          <a:xfrm>
            <a:off x="3613150" y="1088209"/>
            <a:ext cx="2406650" cy="298450"/>
          </a:xfrm>
          <a:prstGeom prst="rect">
            <a:avLst/>
          </a:prstGeom>
        </p:spPr>
        <p:txBody>
          <a:bodyPr vert="horz" wrap="square" lIns="91440" tIns="45720" rIns="91440" bIns="45720" rtlCol="0" anchor="b" anchorCtr="0">
            <a:noAutofit/>
          </a:bodyPr>
          <a:lstStyle/>
          <a:p>
            <a:r>
              <a:rPr lang="en-AU" sz="1900" dirty="0">
                <a:solidFill>
                  <a:schemeClr val="accent2">
                    <a:lumMod val="75000"/>
                  </a:schemeClr>
                </a:solidFill>
              </a:rPr>
              <a:t>2. Implementation</a:t>
            </a:r>
            <a:endParaRPr lang="en-AU" sz="1900" b="1" dirty="0">
              <a:latin typeface="Arial"/>
              <a:cs typeface="Arial"/>
            </a:endParaRPr>
          </a:p>
        </p:txBody>
      </p:sp>
      <p:sp>
        <p:nvSpPr>
          <p:cNvPr id="15" name="TextBox 14">
            <a:extLst>
              <a:ext uri="{FF2B5EF4-FFF2-40B4-BE49-F238E27FC236}">
                <a16:creationId xmlns:a16="http://schemas.microsoft.com/office/drawing/2014/main" id="{EA9F77B3-43B2-4DFD-BAB0-A884FF80DB29}"/>
              </a:ext>
            </a:extLst>
          </p:cNvPr>
          <p:cNvSpPr txBox="1"/>
          <p:nvPr/>
        </p:nvSpPr>
        <p:spPr>
          <a:xfrm>
            <a:off x="6737350" y="1088209"/>
            <a:ext cx="2406650" cy="298450"/>
          </a:xfrm>
          <a:prstGeom prst="rect">
            <a:avLst/>
          </a:prstGeom>
        </p:spPr>
        <p:txBody>
          <a:bodyPr vert="horz" wrap="square" lIns="91440" tIns="45720" rIns="91440" bIns="45720" rtlCol="0" anchor="b" anchorCtr="0">
            <a:noAutofit/>
          </a:bodyPr>
          <a:lstStyle/>
          <a:p>
            <a:r>
              <a:rPr lang="en-AU" sz="1900" dirty="0">
                <a:solidFill>
                  <a:schemeClr val="accent2">
                    <a:lumMod val="75000"/>
                  </a:schemeClr>
                </a:solidFill>
              </a:rPr>
              <a:t>3. Evaluation</a:t>
            </a:r>
            <a:endParaRPr lang="en-AU" sz="1900" b="1" dirty="0">
              <a:latin typeface="Arial"/>
              <a:cs typeface="Arial"/>
            </a:endParaRPr>
          </a:p>
        </p:txBody>
      </p:sp>
      <p:sp>
        <p:nvSpPr>
          <p:cNvPr id="9" name="TextBox 8">
            <a:extLst>
              <a:ext uri="{FF2B5EF4-FFF2-40B4-BE49-F238E27FC236}">
                <a16:creationId xmlns:a16="http://schemas.microsoft.com/office/drawing/2014/main" id="{6C99AF2E-6AF7-4314-BA84-09C23A30B9F3}"/>
              </a:ext>
            </a:extLst>
          </p:cNvPr>
          <p:cNvSpPr txBox="1"/>
          <p:nvPr/>
        </p:nvSpPr>
        <p:spPr>
          <a:xfrm>
            <a:off x="457200" y="3816350"/>
            <a:ext cx="2478088" cy="1155700"/>
          </a:xfrm>
          <a:prstGeom prst="rect">
            <a:avLst/>
          </a:prstGeom>
        </p:spPr>
        <p:txBody>
          <a:bodyPr vert="horz" wrap="square" lIns="91440" tIns="45720" rIns="91440" bIns="45720" rtlCol="0" anchor="b" anchorCtr="0">
            <a:noAutofit/>
          </a:bodyPr>
          <a:lstStyle/>
          <a:p>
            <a:endParaRPr lang="en-AU" sz="1400" b="1" dirty="0">
              <a:latin typeface="Arial"/>
              <a:cs typeface="Arial"/>
            </a:endParaRPr>
          </a:p>
        </p:txBody>
      </p:sp>
      <p:sp>
        <p:nvSpPr>
          <p:cNvPr id="10" name="TextBox 9">
            <a:extLst>
              <a:ext uri="{FF2B5EF4-FFF2-40B4-BE49-F238E27FC236}">
                <a16:creationId xmlns:a16="http://schemas.microsoft.com/office/drawing/2014/main" id="{8F2043FF-7A5C-48FA-8947-414A76B7AF2D}"/>
              </a:ext>
            </a:extLst>
          </p:cNvPr>
          <p:cNvSpPr txBox="1"/>
          <p:nvPr/>
        </p:nvSpPr>
        <p:spPr>
          <a:xfrm>
            <a:off x="330200" y="3508088"/>
            <a:ext cx="2478088" cy="1375061"/>
          </a:xfrm>
          <a:prstGeom prst="rect">
            <a:avLst/>
          </a:prstGeom>
        </p:spPr>
        <p:txBody>
          <a:bodyPr vert="horz" wrap="square" lIns="91440" tIns="45720" rIns="91440" bIns="45720" rtlCol="0" anchor="t" anchorCtr="0">
            <a:noAutofit/>
          </a:bodyPr>
          <a:lstStyle/>
          <a:p>
            <a:pPr marL="72000" indent="-72000">
              <a:buFont typeface="Arial" panose="020B0604020202020204" pitchFamily="34" charset="0"/>
              <a:buChar char="•"/>
            </a:pPr>
            <a:r>
              <a:rPr lang="en-AU" sz="1200" dirty="0">
                <a:cs typeface="Arial" panose="020B0604020202020204" pitchFamily="34" charset="0"/>
              </a:rPr>
              <a:t>Online questionnaires -  pre/post</a:t>
            </a:r>
          </a:p>
          <a:p>
            <a:pPr marL="72000" indent="-72000">
              <a:buFont typeface="Arial" panose="020B0604020202020204" pitchFamily="34" charset="0"/>
              <a:buChar char="•"/>
            </a:pPr>
            <a:r>
              <a:rPr lang="en-AU" sz="1200" dirty="0">
                <a:cs typeface="Arial" panose="020B0604020202020204" pitchFamily="34" charset="0"/>
              </a:rPr>
              <a:t>Short answer questions and rating items with fully-anchored seven-point scale – 0 to 6, “strongly disagree” to “strongly agree”</a:t>
            </a:r>
          </a:p>
          <a:p>
            <a:pPr marL="72000" indent="-72000">
              <a:buFont typeface="Arial" panose="020B0604020202020204" pitchFamily="34" charset="0"/>
              <a:buChar char="•"/>
            </a:pPr>
            <a:r>
              <a:rPr lang="en-US" sz="1200" dirty="0">
                <a:cs typeface="Arial" panose="020B0604020202020204" pitchFamily="34" charset="0"/>
              </a:rPr>
              <a:t>R</a:t>
            </a:r>
            <a:r>
              <a:rPr lang="en-AU" sz="1200" dirty="0" err="1">
                <a:cs typeface="Arial" panose="020B0604020202020204" pitchFamily="34" charset="0"/>
              </a:rPr>
              <a:t>esearchers</a:t>
            </a:r>
            <a:r>
              <a:rPr lang="en-AU" sz="1200" dirty="0">
                <a:cs typeface="Arial" panose="020B0604020202020204" pitchFamily="34" charset="0"/>
              </a:rPr>
              <a:t>’ observations of professional learning program.</a:t>
            </a:r>
          </a:p>
        </p:txBody>
      </p:sp>
      <p:sp>
        <p:nvSpPr>
          <p:cNvPr id="18" name="TextBox 17">
            <a:extLst>
              <a:ext uri="{FF2B5EF4-FFF2-40B4-BE49-F238E27FC236}">
                <a16:creationId xmlns:a16="http://schemas.microsoft.com/office/drawing/2014/main" id="{6F4C3F43-E898-420D-B2BD-4B987648EF4A}"/>
              </a:ext>
            </a:extLst>
          </p:cNvPr>
          <p:cNvSpPr txBox="1"/>
          <p:nvPr/>
        </p:nvSpPr>
        <p:spPr>
          <a:xfrm>
            <a:off x="3054351" y="3508089"/>
            <a:ext cx="2893030" cy="1447064"/>
          </a:xfrm>
          <a:prstGeom prst="rect">
            <a:avLst/>
          </a:prstGeom>
        </p:spPr>
        <p:txBody>
          <a:bodyPr vert="horz" wrap="square" lIns="91440" tIns="45720" rIns="91440" bIns="45720" rtlCol="0" anchor="t" anchorCtr="0">
            <a:noAutofit/>
          </a:bodyPr>
          <a:lstStyle/>
          <a:p>
            <a:pPr marL="72000" indent="-72000">
              <a:buFont typeface="Arial" panose="020B0604020202020204" pitchFamily="34" charset="0"/>
              <a:buChar char="•"/>
            </a:pPr>
            <a:r>
              <a:rPr lang="en-AU" sz="1200" dirty="0">
                <a:cs typeface="Arial"/>
              </a:rPr>
              <a:t>Lesson observations, with lesson codes inductively developed to map to four domains: (1) student learning; (2) learner engagement; (3) task design; and (4) teaching approaches.</a:t>
            </a:r>
          </a:p>
          <a:p>
            <a:pPr marL="72000" indent="-72000">
              <a:buFont typeface="Arial" panose="020B0604020202020204" pitchFamily="34" charset="0"/>
              <a:buChar char="•"/>
            </a:pPr>
            <a:r>
              <a:rPr lang="en-AU" sz="1200" dirty="0">
                <a:cs typeface="Arial"/>
              </a:rPr>
              <a:t>Weekly lesson reflections - teachers documenting thoughts about lessons and including relevant artefacts</a:t>
            </a:r>
          </a:p>
        </p:txBody>
      </p:sp>
      <p:sp>
        <p:nvSpPr>
          <p:cNvPr id="19" name="TextBox 18">
            <a:extLst>
              <a:ext uri="{FF2B5EF4-FFF2-40B4-BE49-F238E27FC236}">
                <a16:creationId xmlns:a16="http://schemas.microsoft.com/office/drawing/2014/main" id="{E14F1CDC-18C4-49F8-9E40-7EFC645E9044}"/>
              </a:ext>
            </a:extLst>
          </p:cNvPr>
          <p:cNvSpPr txBox="1"/>
          <p:nvPr/>
        </p:nvSpPr>
        <p:spPr>
          <a:xfrm>
            <a:off x="5947380" y="3508088"/>
            <a:ext cx="2866420" cy="1319845"/>
          </a:xfrm>
          <a:prstGeom prst="rect">
            <a:avLst/>
          </a:prstGeom>
        </p:spPr>
        <p:txBody>
          <a:bodyPr vert="horz" wrap="square" lIns="91440" tIns="45720" rIns="91440" bIns="45720" rtlCol="0" anchor="t" anchorCtr="0">
            <a:noAutofit/>
          </a:bodyPr>
          <a:lstStyle/>
          <a:p>
            <a:pPr marL="72000" indent="-72000">
              <a:buFont typeface="Arial" panose="020B0604020202020204" pitchFamily="34" charset="0"/>
              <a:buChar char="•"/>
            </a:pPr>
            <a:r>
              <a:rPr lang="en-AU" sz="1200" dirty="0">
                <a:cs typeface="Arial"/>
              </a:rPr>
              <a:t>School-based teacher focus groups with all 27 participating teachers</a:t>
            </a:r>
          </a:p>
          <a:p>
            <a:pPr marL="72000" indent="-72000">
              <a:buFont typeface="Arial" panose="020B0604020202020204" pitchFamily="34" charset="0"/>
              <a:buChar char="•"/>
            </a:pPr>
            <a:r>
              <a:rPr lang="en-AU" sz="1200" dirty="0">
                <a:cs typeface="Arial"/>
              </a:rPr>
              <a:t>Student paired interviews with subset of 34 participating students</a:t>
            </a:r>
          </a:p>
          <a:p>
            <a:pPr marL="72000" indent="-72000">
              <a:buFont typeface="Arial" panose="020B0604020202020204" pitchFamily="34" charset="0"/>
              <a:buChar char="•"/>
            </a:pPr>
            <a:r>
              <a:rPr lang="en-AU" sz="1200" dirty="0">
                <a:cs typeface="Arial"/>
              </a:rPr>
              <a:t>Final evaluation questionnaire with open and closed questions aligned to pre- and post-professional learning questionnaires.</a:t>
            </a:r>
          </a:p>
        </p:txBody>
      </p:sp>
      <p:sp>
        <p:nvSpPr>
          <p:cNvPr id="22" name="Text Placeholder 6">
            <a:extLst>
              <a:ext uri="{FF2B5EF4-FFF2-40B4-BE49-F238E27FC236}">
                <a16:creationId xmlns:a16="http://schemas.microsoft.com/office/drawing/2014/main" id="{04BC3391-C12A-4E13-9B0B-A94D1FDA06DF}"/>
              </a:ext>
            </a:extLst>
          </p:cNvPr>
          <p:cNvSpPr txBox="1">
            <a:spLocks/>
          </p:cNvSpPr>
          <p:nvPr/>
        </p:nvSpPr>
        <p:spPr>
          <a:xfrm>
            <a:off x="-25051" y="4955153"/>
            <a:ext cx="2015412" cy="196623"/>
          </a:xfrm>
          <a:prstGeom prst="rect">
            <a:avLst/>
          </a:prstGeom>
        </p:spPr>
        <p:txBody>
          <a:bodyPr vert="horz" wrap="none" lIns="91440" tIns="45720" rIns="91440" bIns="45720" rtlCol="0">
            <a:normAutofit fontScale="40000" lnSpcReduction="20000"/>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marR="0" indent="0" algn="l" defTabSz="457200" rtl="0" eaLnBrk="1" fontAlgn="auto" latinLnBrk="0" hangingPunct="1">
              <a:lnSpc>
                <a:spcPct val="100000"/>
              </a:lnSpc>
              <a:spcBef>
                <a:spcPts val="0"/>
              </a:spcBef>
              <a:spcAft>
                <a:spcPts val="300"/>
              </a:spcAft>
              <a:buClrTx/>
              <a:buSzTx/>
              <a:buFontTx/>
              <a:buNone/>
              <a:tabLst/>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lumMod val="75000"/>
                  </a:schemeClr>
                </a:solidFill>
              </a:rPr>
              <a:t>Images: Project Team</a:t>
            </a:r>
            <a:endParaRPr lang="en-AU" dirty="0">
              <a:solidFill>
                <a:schemeClr val="bg1">
                  <a:lumMod val="75000"/>
                </a:schemeClr>
              </a:solidFill>
            </a:endParaRPr>
          </a:p>
        </p:txBody>
      </p:sp>
    </p:spTree>
    <p:extLst>
      <p:ext uri="{BB962C8B-B14F-4D97-AF65-F5344CB8AC3E}">
        <p14:creationId xmlns:p14="http://schemas.microsoft.com/office/powerpoint/2010/main" val="1335862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698E-8365-4255-A19B-F8DF5CB70639}"/>
              </a:ext>
            </a:extLst>
          </p:cNvPr>
          <p:cNvSpPr>
            <a:spLocks noGrp="1"/>
          </p:cNvSpPr>
          <p:nvPr>
            <p:ph type="title"/>
          </p:nvPr>
        </p:nvSpPr>
        <p:spPr/>
        <p:txBody>
          <a:bodyPr/>
          <a:lstStyle/>
          <a:p>
            <a:r>
              <a:rPr lang="en-AU" dirty="0"/>
              <a:t>About the Participants:</a:t>
            </a:r>
          </a:p>
        </p:txBody>
      </p:sp>
      <p:sp>
        <p:nvSpPr>
          <p:cNvPr id="3" name="Slide Number Placeholder 2">
            <a:extLst>
              <a:ext uri="{FF2B5EF4-FFF2-40B4-BE49-F238E27FC236}">
                <a16:creationId xmlns:a16="http://schemas.microsoft.com/office/drawing/2014/main" id="{B76EB8B4-251C-49E3-ACA0-C02B81297011}"/>
              </a:ext>
            </a:extLst>
          </p:cNvPr>
          <p:cNvSpPr>
            <a:spLocks noGrp="1"/>
          </p:cNvSpPr>
          <p:nvPr>
            <p:ph type="sldNum" sz="quarter" idx="10"/>
          </p:nvPr>
        </p:nvSpPr>
        <p:spPr/>
        <p:txBody>
          <a:bodyPr/>
          <a:lstStyle/>
          <a:p>
            <a:fld id="{D263D112-7C89-384D-B4FC-664FC949D667}" type="slidenum">
              <a:rPr lang="en-US" smtClean="0"/>
              <a:pPr/>
              <a:t>8</a:t>
            </a:fld>
            <a:endParaRPr lang="en-US" dirty="0"/>
          </a:p>
        </p:txBody>
      </p:sp>
      <p:pic>
        <p:nvPicPr>
          <p:cNvPr id="8" name="Content Placeholder 7">
            <a:extLst>
              <a:ext uri="{FF2B5EF4-FFF2-40B4-BE49-F238E27FC236}">
                <a16:creationId xmlns:a16="http://schemas.microsoft.com/office/drawing/2014/main" id="{172C0436-1109-4C6D-98D0-5038F120E6FE}"/>
              </a:ext>
            </a:extLst>
          </p:cNvPr>
          <p:cNvPicPr>
            <a:picLocks noGrp="1" noChangeAspect="1"/>
          </p:cNvPicPr>
          <p:nvPr>
            <p:ph sz="quarter" idx="13"/>
          </p:nvPr>
        </p:nvPicPr>
        <p:blipFill rotWithShape="1">
          <a:blip r:embed="rId2">
            <a:extLst>
              <a:ext uri="{96DAC541-7B7A-43D3-8B79-37D633B846F1}">
                <asvg:svgBlip xmlns:asvg="http://schemas.microsoft.com/office/drawing/2016/SVG/main" r:embed="rId3"/>
              </a:ext>
            </a:extLst>
          </a:blip>
          <a:srcRect l="11489" t="12341" r="13558"/>
          <a:stretch/>
        </p:blipFill>
        <p:spPr>
          <a:xfrm>
            <a:off x="241676" y="1646585"/>
            <a:ext cx="2850774" cy="2222683"/>
          </a:xfrm>
        </p:spPr>
      </p:pic>
      <p:graphicFrame>
        <p:nvGraphicFramePr>
          <p:cNvPr id="10" name="Content Placeholder 9">
            <a:extLst>
              <a:ext uri="{FF2B5EF4-FFF2-40B4-BE49-F238E27FC236}">
                <a16:creationId xmlns:a16="http://schemas.microsoft.com/office/drawing/2014/main" id="{05261FC5-1159-4390-919D-B777DA754772}"/>
              </a:ext>
            </a:extLst>
          </p:cNvPr>
          <p:cNvGraphicFramePr>
            <a:graphicFrameLocks noGrp="1"/>
          </p:cNvGraphicFramePr>
          <p:nvPr>
            <p:ph sz="quarter" idx="15"/>
            <p:extLst>
              <p:ext uri="{D42A27DB-BD31-4B8C-83A1-F6EECF244321}">
                <p14:modId xmlns:p14="http://schemas.microsoft.com/office/powerpoint/2010/main" val="108451536"/>
              </p:ext>
            </p:extLst>
          </p:nvPr>
        </p:nvGraphicFramePr>
        <p:xfrm>
          <a:off x="5930754" y="1698625"/>
          <a:ext cx="2644776" cy="1365857"/>
        </p:xfrm>
        <a:graphic>
          <a:graphicData uri="http://schemas.openxmlformats.org/drawingml/2006/table">
            <a:tbl>
              <a:tblPr/>
              <a:tblGrid>
                <a:gridCol w="881592">
                  <a:extLst>
                    <a:ext uri="{9D8B030D-6E8A-4147-A177-3AD203B41FA5}">
                      <a16:colId xmlns:a16="http://schemas.microsoft.com/office/drawing/2014/main" val="930381607"/>
                    </a:ext>
                  </a:extLst>
                </a:gridCol>
                <a:gridCol w="881592">
                  <a:extLst>
                    <a:ext uri="{9D8B030D-6E8A-4147-A177-3AD203B41FA5}">
                      <a16:colId xmlns:a16="http://schemas.microsoft.com/office/drawing/2014/main" val="2315965023"/>
                    </a:ext>
                  </a:extLst>
                </a:gridCol>
                <a:gridCol w="881592">
                  <a:extLst>
                    <a:ext uri="{9D8B030D-6E8A-4147-A177-3AD203B41FA5}">
                      <a16:colId xmlns:a16="http://schemas.microsoft.com/office/drawing/2014/main" val="3952327870"/>
                    </a:ext>
                  </a:extLst>
                </a:gridCol>
              </a:tblGrid>
              <a:tr h="214789">
                <a:tc>
                  <a:txBody>
                    <a:bodyPr/>
                    <a:lstStyle/>
                    <a:p>
                      <a:pPr algn="ctr" rtl="0" fontAlgn="b"/>
                      <a:r>
                        <a:rPr lang="en-AU" sz="1000" i="0" dirty="0">
                          <a:solidFill>
                            <a:srgbClr val="FFFFFF"/>
                          </a:solidFill>
                          <a:effectLst/>
                        </a:rPr>
                        <a:t>Grade</a:t>
                      </a:r>
                    </a:p>
                  </a:txBody>
                  <a:tcPr marL="24797" marR="24797" marT="16531" marB="16531" anchor="b">
                    <a:lnL>
                      <a:noFill/>
                    </a:lnL>
                    <a:lnR>
                      <a:noFill/>
                    </a:lnR>
                    <a:lnT>
                      <a:noFill/>
                    </a:lnT>
                    <a:lnB w="28575" cap="flat" cmpd="sng" algn="ctr">
                      <a:solidFill>
                        <a:srgbClr val="666666"/>
                      </a:solidFill>
                      <a:prstDash val="solid"/>
                      <a:round/>
                      <a:headEnd type="none" w="med" len="med"/>
                      <a:tailEnd type="none" w="med" len="med"/>
                    </a:lnB>
                    <a:solidFill>
                      <a:srgbClr val="666666"/>
                    </a:solidFill>
                  </a:tcPr>
                </a:tc>
                <a:tc>
                  <a:txBody>
                    <a:bodyPr/>
                    <a:lstStyle/>
                    <a:p>
                      <a:pPr algn="ctr" rtl="0" fontAlgn="b"/>
                      <a:r>
                        <a:rPr lang="en-AU" sz="1000" dirty="0">
                          <a:solidFill>
                            <a:srgbClr val="FFFFFF"/>
                          </a:solidFill>
                          <a:effectLst/>
                        </a:rPr>
                        <a:t>n</a:t>
                      </a:r>
                    </a:p>
                  </a:txBody>
                  <a:tcPr marL="24797" marR="24797" marT="16531" marB="16531" anchor="b">
                    <a:lnL>
                      <a:noFill/>
                    </a:lnL>
                    <a:lnR>
                      <a:noFill/>
                    </a:lnR>
                    <a:lnT>
                      <a:noFill/>
                    </a:lnT>
                    <a:lnB w="28575" cap="flat" cmpd="sng" algn="ctr">
                      <a:solidFill>
                        <a:srgbClr val="666666"/>
                      </a:solidFill>
                      <a:prstDash val="solid"/>
                      <a:round/>
                      <a:headEnd type="none" w="med" len="med"/>
                      <a:tailEnd type="none" w="med" len="med"/>
                    </a:lnB>
                    <a:solidFill>
                      <a:srgbClr val="666666"/>
                    </a:solidFill>
                  </a:tcPr>
                </a:tc>
                <a:tc>
                  <a:txBody>
                    <a:bodyPr/>
                    <a:lstStyle/>
                    <a:p>
                      <a:pPr algn="ctr" rtl="0" fontAlgn="b"/>
                      <a:r>
                        <a:rPr lang="en-AU" sz="1000" dirty="0">
                          <a:solidFill>
                            <a:srgbClr val="FFFFFF"/>
                          </a:solidFill>
                          <a:effectLst/>
                        </a:rPr>
                        <a:t>%</a:t>
                      </a:r>
                    </a:p>
                  </a:txBody>
                  <a:tcPr marL="24797" marR="24797" marT="16531" marB="16531" anchor="b">
                    <a:lnL>
                      <a:noFill/>
                    </a:lnL>
                    <a:lnR>
                      <a:noFill/>
                    </a:lnR>
                    <a:lnT>
                      <a:noFill/>
                    </a:lnT>
                    <a:lnB w="28575" cap="flat" cmpd="sng" algn="ctr">
                      <a:solidFill>
                        <a:srgbClr val="666666"/>
                      </a:solidFill>
                      <a:prstDash val="solid"/>
                      <a:round/>
                      <a:headEnd type="none" w="med" len="med"/>
                      <a:tailEnd type="none" w="med" len="med"/>
                    </a:lnB>
                    <a:solidFill>
                      <a:srgbClr val="666666"/>
                    </a:solidFill>
                  </a:tcPr>
                </a:tc>
                <a:extLst>
                  <a:ext uri="{0D108BD9-81ED-4DB2-BD59-A6C34878D82A}">
                    <a16:rowId xmlns:a16="http://schemas.microsoft.com/office/drawing/2014/main" val="2062224623"/>
                  </a:ext>
                </a:extLst>
              </a:tr>
              <a:tr h="214789">
                <a:tc>
                  <a:txBody>
                    <a:bodyPr/>
                    <a:lstStyle/>
                    <a:p>
                      <a:pPr algn="r" rtl="0" fontAlgn="b"/>
                      <a:r>
                        <a:rPr lang="en-AU" sz="1000" dirty="0">
                          <a:solidFill>
                            <a:srgbClr val="000000"/>
                          </a:solidFill>
                          <a:effectLst/>
                        </a:rPr>
                        <a:t>Kindergarten</a:t>
                      </a:r>
                    </a:p>
                  </a:txBody>
                  <a:tcPr marL="24797" marR="24797" marT="16531" marB="16531" anchor="b">
                    <a:lnL>
                      <a:noFill/>
                    </a:lnL>
                    <a:lnR w="9525" cap="flat" cmpd="sng" algn="ctr">
                      <a:solidFill>
                        <a:srgbClr val="FFFFFF"/>
                      </a:solidFill>
                      <a:prstDash val="solid"/>
                      <a:round/>
                      <a:headEnd type="none" w="med" len="med"/>
                      <a:tailEnd type="none" w="med" len="med"/>
                    </a:lnR>
                    <a:lnT w="28575" cap="flat" cmpd="sng" algn="ctr">
                      <a:solidFill>
                        <a:srgbClr val="666666"/>
                      </a:solidFill>
                      <a:prstDash val="solid"/>
                      <a:round/>
                      <a:headEnd type="none" w="med" len="med"/>
                      <a:tailEnd type="none" w="med" len="med"/>
                    </a:lnT>
                    <a:lnB>
                      <a:noFill/>
                    </a:lnB>
                    <a:solidFill>
                      <a:srgbClr val="F3F3F3"/>
                    </a:solidFill>
                  </a:tcPr>
                </a:tc>
                <a:tc>
                  <a:txBody>
                    <a:bodyPr/>
                    <a:lstStyle/>
                    <a:p>
                      <a:pPr algn="r" rtl="0" fontAlgn="b"/>
                      <a:r>
                        <a:rPr lang="en-AU" sz="1000" dirty="0">
                          <a:solidFill>
                            <a:srgbClr val="000000"/>
                          </a:solidFill>
                          <a:effectLst/>
                        </a:rPr>
                        <a:t>12</a:t>
                      </a:r>
                    </a:p>
                  </a:txBody>
                  <a:tcPr marL="24797" marR="24797" marT="16531" marB="16531" anchor="b">
                    <a:lnL w="9525" cap="flat" cmpd="sng" algn="ctr">
                      <a:solidFill>
                        <a:srgbClr val="FFFFFF"/>
                      </a:solidFill>
                      <a:prstDash val="solid"/>
                      <a:round/>
                      <a:headEnd type="none" w="med" len="med"/>
                      <a:tailEnd type="none" w="med" len="med"/>
                    </a:lnL>
                    <a:lnR>
                      <a:noFill/>
                    </a:lnR>
                    <a:lnT w="28575" cap="flat" cmpd="sng" algn="ctr">
                      <a:solidFill>
                        <a:srgbClr val="666666"/>
                      </a:solidFill>
                      <a:prstDash val="solid"/>
                      <a:round/>
                      <a:headEnd type="none" w="med" len="med"/>
                      <a:tailEnd type="none" w="med" len="med"/>
                    </a:lnT>
                    <a:lnB>
                      <a:noFill/>
                    </a:lnB>
                    <a:solidFill>
                      <a:srgbClr val="FFFFFF"/>
                    </a:solidFill>
                  </a:tcPr>
                </a:tc>
                <a:tc>
                  <a:txBody>
                    <a:bodyPr/>
                    <a:lstStyle/>
                    <a:p>
                      <a:pPr algn="r" rtl="0" fontAlgn="b"/>
                      <a:r>
                        <a:rPr lang="en-AU" sz="1000">
                          <a:solidFill>
                            <a:srgbClr val="000000"/>
                          </a:solidFill>
                          <a:effectLst/>
                        </a:rPr>
                        <a:t>44.4%</a:t>
                      </a:r>
                    </a:p>
                  </a:txBody>
                  <a:tcPr marL="24797" marR="24797" marT="16531" marB="16531" anchor="b">
                    <a:lnL>
                      <a:noFill/>
                    </a:lnL>
                    <a:lnR>
                      <a:noFill/>
                    </a:lnR>
                    <a:lnT w="28575" cap="flat" cmpd="sng" algn="ctr">
                      <a:solidFill>
                        <a:srgbClr val="666666"/>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294171139"/>
                  </a:ext>
                </a:extLst>
              </a:tr>
              <a:tr h="214789">
                <a:tc>
                  <a:txBody>
                    <a:bodyPr/>
                    <a:lstStyle/>
                    <a:p>
                      <a:pPr algn="r" rtl="0" fontAlgn="b"/>
                      <a:r>
                        <a:rPr lang="en-AU" sz="1000" dirty="0">
                          <a:solidFill>
                            <a:srgbClr val="000000"/>
                          </a:solidFill>
                          <a:effectLst/>
                        </a:rPr>
                        <a:t>Year 2</a:t>
                      </a:r>
                    </a:p>
                  </a:txBody>
                  <a:tcPr marL="24797" marR="24797" marT="16531" marB="16531" anchor="b">
                    <a:lnL>
                      <a:noFill/>
                    </a:lnL>
                    <a:lnR w="9525" cap="flat" cmpd="sng" algn="ctr">
                      <a:solidFill>
                        <a:srgbClr val="FFFFFF"/>
                      </a:solidFill>
                      <a:prstDash val="solid"/>
                      <a:round/>
                      <a:headEnd type="none" w="med" len="med"/>
                      <a:tailEnd type="none" w="med" len="med"/>
                    </a:lnR>
                    <a:lnT>
                      <a:noFill/>
                    </a:lnT>
                    <a:lnB>
                      <a:noFill/>
                    </a:lnB>
                    <a:solidFill>
                      <a:srgbClr val="F3F3F3"/>
                    </a:solidFill>
                  </a:tcPr>
                </a:tc>
                <a:tc>
                  <a:txBody>
                    <a:bodyPr/>
                    <a:lstStyle/>
                    <a:p>
                      <a:pPr algn="r" rtl="0" fontAlgn="b"/>
                      <a:r>
                        <a:rPr lang="en-AU" sz="1000" dirty="0">
                          <a:solidFill>
                            <a:srgbClr val="000000"/>
                          </a:solidFill>
                          <a:effectLst/>
                        </a:rPr>
                        <a:t>5</a:t>
                      </a:r>
                    </a:p>
                  </a:txBody>
                  <a:tcPr marL="24797" marR="24797" marT="16531" marB="16531" anchor="b">
                    <a:lnL w="9525"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r" rtl="0" fontAlgn="b"/>
                      <a:r>
                        <a:rPr lang="en-AU" sz="1000">
                          <a:solidFill>
                            <a:srgbClr val="000000"/>
                          </a:solidFill>
                          <a:effectLst/>
                        </a:rPr>
                        <a:t>18.5%</a:t>
                      </a:r>
                    </a:p>
                  </a:txBody>
                  <a:tcPr marL="24797" marR="24797" marT="16531" marB="16531" anchor="b">
                    <a:lnL>
                      <a:noFill/>
                    </a:lnL>
                    <a:lnR>
                      <a:noFill/>
                    </a:lnR>
                    <a:lnT>
                      <a:noFill/>
                    </a:lnT>
                    <a:lnB>
                      <a:noFill/>
                    </a:lnB>
                    <a:solidFill>
                      <a:srgbClr val="FFFFFF"/>
                    </a:solidFill>
                  </a:tcPr>
                </a:tc>
                <a:extLst>
                  <a:ext uri="{0D108BD9-81ED-4DB2-BD59-A6C34878D82A}">
                    <a16:rowId xmlns:a16="http://schemas.microsoft.com/office/drawing/2014/main" val="114689981"/>
                  </a:ext>
                </a:extLst>
              </a:tr>
              <a:tr h="262728">
                <a:tc>
                  <a:txBody>
                    <a:bodyPr/>
                    <a:lstStyle/>
                    <a:p>
                      <a:pPr algn="r" rtl="0" fontAlgn="b"/>
                      <a:r>
                        <a:rPr lang="en-AU" sz="1000" dirty="0">
                          <a:solidFill>
                            <a:srgbClr val="000000"/>
                          </a:solidFill>
                          <a:effectLst/>
                        </a:rPr>
                        <a:t>Year 1</a:t>
                      </a:r>
                    </a:p>
                  </a:txBody>
                  <a:tcPr marL="24797" marR="24797" marT="16531" marB="16531" anchor="b">
                    <a:lnL>
                      <a:noFill/>
                    </a:lnL>
                    <a:lnR w="9525" cap="flat" cmpd="sng" algn="ctr">
                      <a:solidFill>
                        <a:srgbClr val="FFFFFF"/>
                      </a:solidFill>
                      <a:prstDash val="solid"/>
                      <a:round/>
                      <a:headEnd type="none" w="med" len="med"/>
                      <a:tailEnd type="none" w="med" len="med"/>
                    </a:lnR>
                    <a:lnT>
                      <a:noFill/>
                    </a:lnT>
                    <a:lnB>
                      <a:noFill/>
                    </a:lnB>
                    <a:solidFill>
                      <a:srgbClr val="F3F3F3"/>
                    </a:solidFill>
                  </a:tcPr>
                </a:tc>
                <a:tc>
                  <a:txBody>
                    <a:bodyPr/>
                    <a:lstStyle/>
                    <a:p>
                      <a:pPr algn="r" rtl="0" fontAlgn="b"/>
                      <a:r>
                        <a:rPr lang="en-AU" sz="1000" dirty="0">
                          <a:solidFill>
                            <a:srgbClr val="000000"/>
                          </a:solidFill>
                          <a:effectLst/>
                        </a:rPr>
                        <a:t>7</a:t>
                      </a:r>
                    </a:p>
                  </a:txBody>
                  <a:tcPr marL="24797" marR="24797" marT="16531" marB="16531" anchor="b">
                    <a:lnL w="9525"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r" rtl="0" fontAlgn="b"/>
                      <a:r>
                        <a:rPr lang="en-AU" sz="1000" dirty="0">
                          <a:solidFill>
                            <a:srgbClr val="000000"/>
                          </a:solidFill>
                          <a:effectLst/>
                        </a:rPr>
                        <a:t>25.9%</a:t>
                      </a:r>
                    </a:p>
                  </a:txBody>
                  <a:tcPr marL="24797" marR="24797" marT="16531" marB="16531" anchor="b">
                    <a:lnL>
                      <a:noFill/>
                    </a:lnL>
                    <a:lnR>
                      <a:noFill/>
                    </a:lnR>
                    <a:lnT>
                      <a:noFill/>
                    </a:lnT>
                    <a:lnB>
                      <a:noFill/>
                    </a:lnB>
                    <a:solidFill>
                      <a:srgbClr val="FFFFFF"/>
                    </a:solidFill>
                  </a:tcPr>
                </a:tc>
                <a:extLst>
                  <a:ext uri="{0D108BD9-81ED-4DB2-BD59-A6C34878D82A}">
                    <a16:rowId xmlns:a16="http://schemas.microsoft.com/office/drawing/2014/main" val="4270888132"/>
                  </a:ext>
                </a:extLst>
              </a:tr>
              <a:tr h="262728">
                <a:tc>
                  <a:txBody>
                    <a:bodyPr/>
                    <a:lstStyle/>
                    <a:p>
                      <a:pPr algn="r" rtl="0" fontAlgn="b"/>
                      <a:r>
                        <a:rPr lang="en-AU" sz="1000" dirty="0">
                          <a:solidFill>
                            <a:srgbClr val="000000"/>
                          </a:solidFill>
                          <a:effectLst/>
                        </a:rPr>
                        <a:t>Non-teaching</a:t>
                      </a:r>
                    </a:p>
                  </a:txBody>
                  <a:tcPr marL="24797" marR="24797" marT="16531" marB="16531" anchor="b">
                    <a:lnL>
                      <a:noFill/>
                    </a:lnL>
                    <a:lnR w="9525" cap="flat" cmpd="sng" algn="ctr">
                      <a:solidFill>
                        <a:srgbClr val="FFFFFF"/>
                      </a:solidFill>
                      <a:prstDash val="solid"/>
                      <a:round/>
                      <a:headEnd type="none" w="med" len="med"/>
                      <a:tailEnd type="none" w="med" len="med"/>
                    </a:lnR>
                    <a:lnT>
                      <a:noFill/>
                    </a:lnT>
                    <a:lnB>
                      <a:noFill/>
                    </a:lnB>
                    <a:solidFill>
                      <a:srgbClr val="F3F3F3"/>
                    </a:solidFill>
                  </a:tcPr>
                </a:tc>
                <a:tc>
                  <a:txBody>
                    <a:bodyPr/>
                    <a:lstStyle/>
                    <a:p>
                      <a:pPr algn="r" rtl="0" fontAlgn="b"/>
                      <a:r>
                        <a:rPr lang="en-AU" sz="1000" dirty="0">
                          <a:solidFill>
                            <a:srgbClr val="000000"/>
                          </a:solidFill>
                          <a:effectLst/>
                        </a:rPr>
                        <a:t>3</a:t>
                      </a:r>
                    </a:p>
                  </a:txBody>
                  <a:tcPr marL="24797" marR="24797" marT="16531" marB="16531" anchor="b">
                    <a:lnL w="9525"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r" rtl="0" fontAlgn="b"/>
                      <a:r>
                        <a:rPr lang="en-AU" sz="1000" dirty="0">
                          <a:solidFill>
                            <a:srgbClr val="000000"/>
                          </a:solidFill>
                          <a:effectLst/>
                        </a:rPr>
                        <a:t>11.1%</a:t>
                      </a:r>
                    </a:p>
                  </a:txBody>
                  <a:tcPr marL="24797" marR="24797" marT="16531" marB="16531" anchor="b">
                    <a:lnL>
                      <a:noFill/>
                    </a:lnL>
                    <a:lnR>
                      <a:noFill/>
                    </a:lnR>
                    <a:lnT>
                      <a:noFill/>
                    </a:lnT>
                    <a:lnB>
                      <a:noFill/>
                    </a:lnB>
                    <a:solidFill>
                      <a:srgbClr val="FFFFFF"/>
                    </a:solidFill>
                  </a:tcPr>
                </a:tc>
                <a:extLst>
                  <a:ext uri="{0D108BD9-81ED-4DB2-BD59-A6C34878D82A}">
                    <a16:rowId xmlns:a16="http://schemas.microsoft.com/office/drawing/2014/main" val="1135226105"/>
                  </a:ext>
                </a:extLst>
              </a:tr>
              <a:tr h="196034">
                <a:tc>
                  <a:txBody>
                    <a:bodyPr/>
                    <a:lstStyle/>
                    <a:p>
                      <a:pPr algn="ctr" rtl="0" fontAlgn="b"/>
                      <a:r>
                        <a:rPr lang="en-AU" sz="1000" b="1" dirty="0">
                          <a:solidFill>
                            <a:srgbClr val="000000"/>
                          </a:solidFill>
                          <a:effectLst/>
                        </a:rPr>
                        <a:t>Total</a:t>
                      </a:r>
                    </a:p>
                  </a:txBody>
                  <a:tcPr marL="24797" marR="24797" marT="16531" marB="16531" anchor="b">
                    <a:lnL>
                      <a:noFill/>
                    </a:lnL>
                    <a:lnR>
                      <a:noFill/>
                    </a:lnR>
                    <a:lnT w="28575" cap="flat" cmpd="dbl" algn="ctr">
                      <a:noFill/>
                      <a:prstDash val="solid"/>
                      <a:round/>
                      <a:headEnd type="none" w="med" len="med"/>
                      <a:tailEnd type="none" w="med" len="med"/>
                    </a:lnT>
                    <a:lnB>
                      <a:noFill/>
                    </a:lnB>
                    <a:solidFill>
                      <a:srgbClr val="D9D9D9"/>
                    </a:solidFill>
                  </a:tcPr>
                </a:tc>
                <a:tc>
                  <a:txBody>
                    <a:bodyPr/>
                    <a:lstStyle/>
                    <a:p>
                      <a:pPr algn="r" rtl="0" fontAlgn="b"/>
                      <a:r>
                        <a:rPr lang="en-AU" sz="1000" b="1" dirty="0">
                          <a:solidFill>
                            <a:srgbClr val="000000"/>
                          </a:solidFill>
                          <a:effectLst/>
                        </a:rPr>
                        <a:t>27</a:t>
                      </a:r>
                    </a:p>
                  </a:txBody>
                  <a:tcPr marL="24797" marR="24797" marT="16531" marB="16531" anchor="b">
                    <a:lnL>
                      <a:noFill/>
                    </a:lnL>
                    <a:lnR>
                      <a:noFill/>
                    </a:lnR>
                    <a:lnT w="28575" cap="flat" cmpd="dbl" algn="ctr">
                      <a:noFill/>
                      <a:prstDash val="solid"/>
                      <a:round/>
                      <a:headEnd type="none" w="med" len="med"/>
                      <a:tailEnd type="none" w="med" len="med"/>
                    </a:lnT>
                    <a:lnB>
                      <a:noFill/>
                    </a:lnB>
                    <a:solidFill>
                      <a:srgbClr val="D9D9D9"/>
                    </a:solidFill>
                  </a:tcPr>
                </a:tc>
                <a:tc>
                  <a:txBody>
                    <a:bodyPr/>
                    <a:lstStyle/>
                    <a:p>
                      <a:pPr algn="r" rtl="0" fontAlgn="b"/>
                      <a:r>
                        <a:rPr lang="en-AU" sz="1000" b="1" dirty="0">
                          <a:solidFill>
                            <a:srgbClr val="000000"/>
                          </a:solidFill>
                          <a:effectLst/>
                        </a:rPr>
                        <a:t>100.0%</a:t>
                      </a:r>
                    </a:p>
                  </a:txBody>
                  <a:tcPr marL="24797" marR="24797" marT="16531" marB="16531" anchor="b">
                    <a:lnL>
                      <a:noFill/>
                    </a:lnL>
                    <a:lnR>
                      <a:noFill/>
                    </a:lnR>
                    <a:lnT w="28575" cap="flat" cmpd="dbl" algn="ctr">
                      <a:no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996972579"/>
                  </a:ext>
                </a:extLst>
              </a:tr>
            </a:tbl>
          </a:graphicData>
        </a:graphic>
      </p:graphicFrame>
      <p:pic>
        <p:nvPicPr>
          <p:cNvPr id="9" name="Content Placeholder 8">
            <a:extLst>
              <a:ext uri="{FF2B5EF4-FFF2-40B4-BE49-F238E27FC236}">
                <a16:creationId xmlns:a16="http://schemas.microsoft.com/office/drawing/2014/main" id="{4DFF04F7-A59A-4703-8664-A818D43AAC83}"/>
              </a:ext>
            </a:extLst>
          </p:cNvPr>
          <p:cNvPicPr>
            <a:picLocks noGrp="1"/>
          </p:cNvPicPr>
          <p:nvPr>
            <p:ph sz="quarter" idx="14"/>
          </p:nvPr>
        </p:nvPicPr>
        <p:blipFill rotWithShape="1">
          <a:blip r:embed="rId4">
            <a:extLst>
              <a:ext uri="{28A0092B-C50C-407E-A947-70E740481C1C}">
                <a14:useLocalDpi xmlns:a14="http://schemas.microsoft.com/office/drawing/2010/main" val="0"/>
              </a:ext>
            </a:extLst>
          </a:blip>
          <a:srcRect t="7091" r="24347" b="7472"/>
          <a:stretch/>
        </p:blipFill>
        <p:spPr bwMode="auto">
          <a:xfrm>
            <a:off x="3127451" y="1656909"/>
            <a:ext cx="2396976" cy="2185081"/>
          </a:xfrm>
          <a:prstGeom prst="rect">
            <a:avLst/>
          </a:prstGeom>
          <a:noFill/>
          <a:ln>
            <a:noFill/>
          </a:ln>
        </p:spPr>
      </p:pic>
      <p:sp>
        <p:nvSpPr>
          <p:cNvPr id="11" name="TextBox 10">
            <a:extLst>
              <a:ext uri="{FF2B5EF4-FFF2-40B4-BE49-F238E27FC236}">
                <a16:creationId xmlns:a16="http://schemas.microsoft.com/office/drawing/2014/main" id="{22CD76FF-D9F7-4020-A442-2D05CD7DF832}"/>
              </a:ext>
            </a:extLst>
          </p:cNvPr>
          <p:cNvSpPr txBox="1"/>
          <p:nvPr/>
        </p:nvSpPr>
        <p:spPr>
          <a:xfrm>
            <a:off x="457200" y="3943350"/>
            <a:ext cx="7861300" cy="823914"/>
          </a:xfrm>
          <a:prstGeom prst="rect">
            <a:avLst/>
          </a:prstGeom>
        </p:spPr>
        <p:txBody>
          <a:bodyPr vert="horz" wrap="square" lIns="91440" tIns="45720" rIns="91440" bIns="45720" rtlCol="0" anchor="b" anchorCtr="0">
            <a:noAutofit/>
          </a:bodyPr>
          <a:lstStyle/>
          <a:p>
            <a:endParaRPr lang="en-AU" sz="3200" b="1" dirty="0">
              <a:latin typeface="Arial"/>
              <a:cs typeface="Arial"/>
            </a:endParaRPr>
          </a:p>
        </p:txBody>
      </p:sp>
      <p:sp>
        <p:nvSpPr>
          <p:cNvPr id="13" name="TextBox 12">
            <a:extLst>
              <a:ext uri="{FF2B5EF4-FFF2-40B4-BE49-F238E27FC236}">
                <a16:creationId xmlns:a16="http://schemas.microsoft.com/office/drawing/2014/main" id="{824866DC-7404-4146-8E43-B856C5019F4F}"/>
              </a:ext>
            </a:extLst>
          </p:cNvPr>
          <p:cNvSpPr txBox="1"/>
          <p:nvPr/>
        </p:nvSpPr>
        <p:spPr>
          <a:xfrm>
            <a:off x="565150" y="3997323"/>
            <a:ext cx="8121650" cy="957830"/>
          </a:xfrm>
          <a:prstGeom prst="rect">
            <a:avLst/>
          </a:prstGeom>
        </p:spPr>
        <p:txBody>
          <a:bodyPr vert="horz" wrap="square" lIns="91440" tIns="45720" rIns="91440" bIns="45720" rtlCol="0" anchor="b" anchorCtr="0">
            <a:noAutofit/>
          </a:bodyPr>
          <a:lstStyle/>
          <a:p>
            <a:r>
              <a:rPr lang="en-US" sz="1100" dirty="0">
                <a:cs typeface="Arial"/>
              </a:rPr>
              <a:t>Twenty-seven teachers were involved in the professional learning program; of these, twenty-four had teaching roles, and participated in the implementation period. These teachers were predominantly female (n=26, 96.3%), with a majority (n=17, 63%) in their first ten years of service. All teachers were currently teaching in either Early Stage 1 (Kindergarten) or Stage 1 (Year 1 and Year 2), with class sizes ranging from approximately 20 to 24 students. At the time they joined the study, all teachers reported having </a:t>
            </a:r>
            <a:r>
              <a:rPr lang="en-US" sz="1100" b="1" i="1" dirty="0">
                <a:cs typeface="Arial"/>
              </a:rPr>
              <a:t>no prior knowledge or experience </a:t>
            </a:r>
            <a:r>
              <a:rPr lang="en-US" sz="1100" dirty="0">
                <a:cs typeface="Arial"/>
              </a:rPr>
              <a:t>teaching in makerspaces.</a:t>
            </a:r>
            <a:endParaRPr lang="en-AU" sz="1100" dirty="0">
              <a:cs typeface="Arial"/>
            </a:endParaRPr>
          </a:p>
        </p:txBody>
      </p:sp>
      <p:sp>
        <p:nvSpPr>
          <p:cNvPr id="14" name="TextBox 13">
            <a:extLst>
              <a:ext uri="{FF2B5EF4-FFF2-40B4-BE49-F238E27FC236}">
                <a16:creationId xmlns:a16="http://schemas.microsoft.com/office/drawing/2014/main" id="{9318B012-7972-42C4-87B7-1B602F0B8C04}"/>
              </a:ext>
            </a:extLst>
          </p:cNvPr>
          <p:cNvSpPr txBox="1"/>
          <p:nvPr/>
        </p:nvSpPr>
        <p:spPr>
          <a:xfrm>
            <a:off x="4162426" y="1749755"/>
            <a:ext cx="1085850" cy="393700"/>
          </a:xfrm>
          <a:prstGeom prst="rect">
            <a:avLst/>
          </a:prstGeom>
        </p:spPr>
        <p:txBody>
          <a:bodyPr vert="horz" wrap="square" lIns="91440" tIns="45720" rIns="91440" bIns="45720" rtlCol="0" anchor="b" anchorCtr="0">
            <a:noAutofit/>
          </a:bodyPr>
          <a:lstStyle/>
          <a:p>
            <a:pPr algn="r"/>
            <a:r>
              <a:rPr lang="en-AU" sz="700" dirty="0">
                <a:latin typeface="Arial"/>
                <a:cs typeface="Arial"/>
              </a:rPr>
              <a:t>M= 11.02</a:t>
            </a:r>
          </a:p>
          <a:p>
            <a:pPr algn="r"/>
            <a:r>
              <a:rPr lang="en-AU" sz="700" dirty="0">
                <a:latin typeface="Arial"/>
                <a:cs typeface="Arial"/>
              </a:rPr>
              <a:t>SD = 10.5</a:t>
            </a:r>
          </a:p>
          <a:p>
            <a:pPr algn="r"/>
            <a:r>
              <a:rPr lang="en-AU" sz="700" dirty="0">
                <a:latin typeface="Arial"/>
                <a:cs typeface="Arial"/>
              </a:rPr>
              <a:t>N=27</a:t>
            </a:r>
          </a:p>
        </p:txBody>
      </p:sp>
      <p:sp>
        <p:nvSpPr>
          <p:cNvPr id="15" name="TextBox 14">
            <a:extLst>
              <a:ext uri="{FF2B5EF4-FFF2-40B4-BE49-F238E27FC236}">
                <a16:creationId xmlns:a16="http://schemas.microsoft.com/office/drawing/2014/main" id="{FD3807F1-66CA-4161-9A24-51A272C12382}"/>
              </a:ext>
            </a:extLst>
          </p:cNvPr>
          <p:cNvSpPr txBox="1"/>
          <p:nvPr/>
        </p:nvSpPr>
        <p:spPr>
          <a:xfrm>
            <a:off x="565150" y="1344633"/>
            <a:ext cx="2527300" cy="298450"/>
          </a:xfrm>
          <a:prstGeom prst="rect">
            <a:avLst/>
          </a:prstGeom>
        </p:spPr>
        <p:txBody>
          <a:bodyPr vert="horz" wrap="square" lIns="91440" tIns="45720" rIns="91440" bIns="45720" rtlCol="0" anchor="b" anchorCtr="0">
            <a:noAutofit/>
          </a:bodyPr>
          <a:lstStyle/>
          <a:p>
            <a:pPr algn="ctr"/>
            <a:r>
              <a:rPr lang="en-AU" sz="1900" dirty="0">
                <a:solidFill>
                  <a:schemeClr val="accent2">
                    <a:lumMod val="75000"/>
                  </a:schemeClr>
                </a:solidFill>
              </a:rPr>
              <a:t>Gender:</a:t>
            </a:r>
            <a:endParaRPr lang="en-AU" sz="1900" b="1" dirty="0">
              <a:latin typeface="Arial"/>
              <a:cs typeface="Arial"/>
            </a:endParaRPr>
          </a:p>
        </p:txBody>
      </p:sp>
      <p:sp>
        <p:nvSpPr>
          <p:cNvPr id="16" name="TextBox 15">
            <a:extLst>
              <a:ext uri="{FF2B5EF4-FFF2-40B4-BE49-F238E27FC236}">
                <a16:creationId xmlns:a16="http://schemas.microsoft.com/office/drawing/2014/main" id="{61A919C2-4D7A-4235-87A7-B5A4677220B6}"/>
              </a:ext>
            </a:extLst>
          </p:cNvPr>
          <p:cNvSpPr txBox="1"/>
          <p:nvPr/>
        </p:nvSpPr>
        <p:spPr>
          <a:xfrm>
            <a:off x="3200024" y="1348135"/>
            <a:ext cx="2527300" cy="298450"/>
          </a:xfrm>
          <a:prstGeom prst="rect">
            <a:avLst/>
          </a:prstGeom>
        </p:spPr>
        <p:txBody>
          <a:bodyPr vert="horz" wrap="square" lIns="91440" tIns="45720" rIns="91440" bIns="45720" rtlCol="0" anchor="b" anchorCtr="0">
            <a:noAutofit/>
          </a:bodyPr>
          <a:lstStyle/>
          <a:p>
            <a:pPr algn="ctr"/>
            <a:r>
              <a:rPr lang="en-AU" sz="1900" dirty="0">
                <a:solidFill>
                  <a:schemeClr val="accent2">
                    <a:lumMod val="75000"/>
                  </a:schemeClr>
                </a:solidFill>
              </a:rPr>
              <a:t>Teaching Experience:</a:t>
            </a:r>
            <a:endParaRPr lang="en-AU" sz="1900" b="1" dirty="0">
              <a:latin typeface="Arial"/>
              <a:cs typeface="Arial"/>
            </a:endParaRPr>
          </a:p>
        </p:txBody>
      </p:sp>
      <p:sp>
        <p:nvSpPr>
          <p:cNvPr id="17" name="TextBox 16">
            <a:extLst>
              <a:ext uri="{FF2B5EF4-FFF2-40B4-BE49-F238E27FC236}">
                <a16:creationId xmlns:a16="http://schemas.microsoft.com/office/drawing/2014/main" id="{3C22EB1B-BF9D-40B3-917E-C57316B61C4F}"/>
              </a:ext>
            </a:extLst>
          </p:cNvPr>
          <p:cNvSpPr txBox="1"/>
          <p:nvPr/>
        </p:nvSpPr>
        <p:spPr>
          <a:xfrm>
            <a:off x="5930754" y="1358459"/>
            <a:ext cx="2527300" cy="298450"/>
          </a:xfrm>
          <a:prstGeom prst="rect">
            <a:avLst/>
          </a:prstGeom>
        </p:spPr>
        <p:txBody>
          <a:bodyPr vert="horz" wrap="square" lIns="91440" tIns="45720" rIns="91440" bIns="45720" rtlCol="0" anchor="b" anchorCtr="0">
            <a:noAutofit/>
          </a:bodyPr>
          <a:lstStyle/>
          <a:p>
            <a:pPr algn="ctr"/>
            <a:r>
              <a:rPr lang="en-AU" sz="1900" dirty="0">
                <a:solidFill>
                  <a:schemeClr val="accent2">
                    <a:lumMod val="75000"/>
                  </a:schemeClr>
                </a:solidFill>
              </a:rPr>
              <a:t>Current Role:</a:t>
            </a:r>
            <a:endParaRPr lang="en-AU" sz="1900" b="1" dirty="0">
              <a:latin typeface="Arial"/>
              <a:cs typeface="Arial"/>
            </a:endParaRPr>
          </a:p>
        </p:txBody>
      </p:sp>
      <p:sp>
        <p:nvSpPr>
          <p:cNvPr id="18" name="Text Placeholder 4">
            <a:extLst>
              <a:ext uri="{FF2B5EF4-FFF2-40B4-BE49-F238E27FC236}">
                <a16:creationId xmlns:a16="http://schemas.microsoft.com/office/drawing/2014/main" id="{0809098C-8C37-4154-B35E-6F0334C1227A}"/>
              </a:ext>
            </a:extLst>
          </p:cNvPr>
          <p:cNvSpPr txBox="1">
            <a:spLocks/>
          </p:cNvSpPr>
          <p:nvPr/>
        </p:nvSpPr>
        <p:spPr>
          <a:xfrm>
            <a:off x="-25051" y="4955153"/>
            <a:ext cx="2015412" cy="196623"/>
          </a:xfrm>
          <a:prstGeom prst="rect">
            <a:avLst/>
          </a:prstGeom>
        </p:spPr>
        <p:txBody>
          <a:bodyPr vert="horz" wrap="none" lIns="91440" tIns="45720" rIns="91440" bIns="45720" rtlCol="0">
            <a:normAutofit fontScale="40000" lnSpcReduction="20000"/>
          </a:bodyPr>
          <a:lstStyle>
            <a:lvl1pPr marL="0" indent="0" algn="l" defTabSz="457200" rtl="0" eaLnBrk="1" latinLnBrk="0" hangingPunct="1">
              <a:spcBef>
                <a:spcPts val="0"/>
              </a:spcBef>
              <a:spcAft>
                <a:spcPts val="300"/>
              </a:spcAft>
              <a:buFont typeface="Arial"/>
              <a:buNone/>
              <a:defRPr sz="1800" kern="1200">
                <a:solidFill>
                  <a:schemeClr val="tx1"/>
                </a:solidFill>
                <a:latin typeface="Arial"/>
                <a:ea typeface="+mn-ea"/>
                <a:cs typeface="Arial"/>
              </a:defRPr>
            </a:lvl1pPr>
            <a:lvl2pPr marL="0" indent="0" algn="l" defTabSz="457200" rtl="0" eaLnBrk="1" latinLnBrk="0" hangingPunct="1">
              <a:spcBef>
                <a:spcPts val="0"/>
              </a:spcBef>
              <a:spcAft>
                <a:spcPts val="300"/>
              </a:spcAft>
              <a:buFontTx/>
              <a:buNone/>
              <a:defRPr sz="1800" kern="1200" baseline="0">
                <a:solidFill>
                  <a:schemeClr val="tx1"/>
                </a:solidFill>
                <a:latin typeface="Georgia"/>
                <a:ea typeface="+mn-ea"/>
                <a:cs typeface="Georgia"/>
              </a:defRPr>
            </a:lvl2pPr>
            <a:lvl3pPr marL="0" indent="0" algn="l" defTabSz="457200" rtl="0" eaLnBrk="1" latinLnBrk="0" hangingPunct="1">
              <a:spcBef>
                <a:spcPts val="0"/>
              </a:spcBef>
              <a:spcAft>
                <a:spcPts val="300"/>
              </a:spcAft>
              <a:buFontTx/>
              <a:buNone/>
              <a:defRPr sz="1800" b="1" kern="1200" cap="all">
                <a:solidFill>
                  <a:srgbClr val="6D0020"/>
                </a:solidFill>
                <a:latin typeface="Arial"/>
                <a:ea typeface="+mn-ea"/>
                <a:cs typeface="Arial"/>
              </a:defRPr>
            </a:lvl3pPr>
            <a:lvl4pPr marL="0" marR="0" indent="0" algn="l" defTabSz="457200" rtl="0" eaLnBrk="1" fontAlgn="auto" latinLnBrk="0" hangingPunct="1">
              <a:lnSpc>
                <a:spcPct val="100000"/>
              </a:lnSpc>
              <a:spcBef>
                <a:spcPts val="0"/>
              </a:spcBef>
              <a:spcAft>
                <a:spcPts val="300"/>
              </a:spcAft>
              <a:buClrTx/>
              <a:buSzTx/>
              <a:buFontTx/>
              <a:buNone/>
              <a:tabLst/>
              <a:defRPr sz="1800" b="0" kern="1200" cap="none">
                <a:solidFill>
                  <a:schemeClr val="tx1"/>
                </a:solidFill>
                <a:latin typeface="Georgia"/>
                <a:ea typeface="+mn-ea"/>
                <a:cs typeface="Georgia"/>
              </a:defRPr>
            </a:lvl4pPr>
            <a:lvl5pPr marL="0" indent="0" algn="l" defTabSz="457200" rtl="0" eaLnBrk="1" latinLnBrk="0" hangingPunct="1">
              <a:lnSpc>
                <a:spcPct val="100000"/>
              </a:lnSpc>
              <a:spcBef>
                <a:spcPts val="0"/>
              </a:spcBef>
              <a:spcAft>
                <a:spcPts val="300"/>
              </a:spcAft>
              <a:buFontTx/>
              <a:buNone/>
              <a:defRPr sz="18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solidFill>
                  <a:schemeClr val="bg1">
                    <a:lumMod val="75000"/>
                  </a:schemeClr>
                </a:solidFill>
              </a:rPr>
              <a:t>Images: Project Team</a:t>
            </a:r>
          </a:p>
        </p:txBody>
      </p:sp>
    </p:spTree>
    <p:extLst>
      <p:ext uri="{BB962C8B-B14F-4D97-AF65-F5344CB8AC3E}">
        <p14:creationId xmlns:p14="http://schemas.microsoft.com/office/powerpoint/2010/main" val="1784643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1F442E-3EE6-419D-B52E-B1D7593990A7}"/>
              </a:ext>
            </a:extLst>
          </p:cNvPr>
          <p:cNvSpPr>
            <a:spLocks noGrp="1"/>
          </p:cNvSpPr>
          <p:nvPr>
            <p:ph type="title"/>
          </p:nvPr>
        </p:nvSpPr>
        <p:spPr/>
        <p:txBody>
          <a:bodyPr/>
          <a:lstStyle/>
          <a:p>
            <a:r>
              <a:rPr lang="en-AU" dirty="0"/>
              <a:t>About the Software:</a:t>
            </a:r>
          </a:p>
        </p:txBody>
      </p:sp>
      <p:sp>
        <p:nvSpPr>
          <p:cNvPr id="10" name="Text Placeholder 9">
            <a:extLst>
              <a:ext uri="{FF2B5EF4-FFF2-40B4-BE49-F238E27FC236}">
                <a16:creationId xmlns:a16="http://schemas.microsoft.com/office/drawing/2014/main" id="{6159E4DA-ED58-44E2-B492-0C5E62D450A2}"/>
              </a:ext>
            </a:extLst>
          </p:cNvPr>
          <p:cNvSpPr>
            <a:spLocks noGrp="1"/>
          </p:cNvSpPr>
          <p:nvPr>
            <p:ph type="body" sz="quarter" idx="14"/>
          </p:nvPr>
        </p:nvSpPr>
        <p:spPr/>
        <p:txBody>
          <a:bodyPr/>
          <a:lstStyle/>
          <a:p>
            <a:r>
              <a:rPr lang="en-AU" dirty="0"/>
              <a:t>Images: Makers Empire and </a:t>
            </a:r>
            <a:r>
              <a:rPr lang="en-AU" dirty="0" err="1"/>
              <a:t>Pixabay</a:t>
            </a:r>
            <a:endParaRPr lang="en-AU" dirty="0"/>
          </a:p>
        </p:txBody>
      </p:sp>
      <p:sp>
        <p:nvSpPr>
          <p:cNvPr id="3" name="Slide Number Placeholder 2">
            <a:extLst>
              <a:ext uri="{FF2B5EF4-FFF2-40B4-BE49-F238E27FC236}">
                <a16:creationId xmlns:a16="http://schemas.microsoft.com/office/drawing/2014/main" id="{0EC0C40F-4029-4753-AF5E-0391FAA600BB}"/>
              </a:ext>
            </a:extLst>
          </p:cNvPr>
          <p:cNvSpPr>
            <a:spLocks noGrp="1"/>
          </p:cNvSpPr>
          <p:nvPr>
            <p:ph type="sldNum" sz="quarter" idx="4294967295"/>
          </p:nvPr>
        </p:nvSpPr>
        <p:spPr>
          <a:xfrm>
            <a:off x="7010400" y="4767263"/>
            <a:ext cx="2133600" cy="274637"/>
          </a:xfrm>
        </p:spPr>
        <p:txBody>
          <a:bodyPr/>
          <a:lstStyle/>
          <a:p>
            <a:fld id="{D263D112-7C89-384D-B4FC-664FC949D667}" type="slidenum">
              <a:rPr lang="en-US" smtClean="0"/>
              <a:pPr/>
              <a:t>9</a:t>
            </a:fld>
            <a:endParaRPr lang="en-US" dirty="0"/>
          </a:p>
        </p:txBody>
      </p:sp>
      <p:pic>
        <p:nvPicPr>
          <p:cNvPr id="12" name="Content Placeholder 11">
            <a:extLst>
              <a:ext uri="{FF2B5EF4-FFF2-40B4-BE49-F238E27FC236}">
                <a16:creationId xmlns:a16="http://schemas.microsoft.com/office/drawing/2014/main" id="{B10F2BA4-A9CC-4CC9-9E5F-83B464051504}"/>
              </a:ext>
            </a:extLst>
          </p:cNvPr>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b="7570"/>
          <a:stretch/>
        </p:blipFill>
        <p:spPr>
          <a:xfrm>
            <a:off x="5973933" y="1861386"/>
            <a:ext cx="2938463" cy="1812744"/>
          </a:xfrm>
          <a:prstGeom prst="rect">
            <a:avLst/>
          </a:prstGeom>
        </p:spPr>
      </p:pic>
      <p:pic>
        <p:nvPicPr>
          <p:cNvPr id="2050" name="Picture 2" descr="Image result for ipad screen blank">
            <a:extLst>
              <a:ext uri="{FF2B5EF4-FFF2-40B4-BE49-F238E27FC236}">
                <a16:creationId xmlns:a16="http://schemas.microsoft.com/office/drawing/2014/main" id="{9C03BB65-1EF2-4965-9788-1A7F90209252}"/>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457200" y="1086686"/>
            <a:ext cx="5168544" cy="387640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9FD2E30-7A8A-4CFE-B163-8E1AAE437D83}"/>
              </a:ext>
            </a:extLst>
          </p:cNvPr>
          <p:cNvSpPr/>
          <p:nvPr/>
        </p:nvSpPr>
        <p:spPr>
          <a:xfrm>
            <a:off x="1033989" y="1733579"/>
            <a:ext cx="3912661" cy="2492990"/>
          </a:xfrm>
          <a:prstGeom prst="rect">
            <a:avLst/>
          </a:prstGeom>
        </p:spPr>
        <p:txBody>
          <a:bodyPr wrap="square">
            <a:spAutoFit/>
          </a:bodyPr>
          <a:lstStyle/>
          <a:p>
            <a:pPr marL="171450" indent="-171450" fontAlgn="base">
              <a:buFont typeface="Arial" panose="020B0604020202020204" pitchFamily="34" charset="0"/>
              <a:buChar char="•"/>
            </a:pPr>
            <a:r>
              <a:rPr lang="en-US" sz="1200" dirty="0">
                <a:solidFill>
                  <a:srgbClr val="000000"/>
                </a:solidFill>
                <a:latin typeface="Arial" panose="020B0604020202020204" pitchFamily="34" charset="0"/>
              </a:rPr>
              <a:t>3D Design and Printing software that has been specifically created for easy use by children. </a:t>
            </a:r>
          </a:p>
          <a:p>
            <a:pPr marL="171450" indent="-171450" fontAlgn="base">
              <a:buFont typeface="Arial" panose="020B0604020202020204" pitchFamily="34" charset="0"/>
              <a:buChar char="•"/>
            </a:pPr>
            <a:r>
              <a:rPr lang="en-US" sz="1200" dirty="0">
                <a:solidFill>
                  <a:srgbClr val="000000"/>
                </a:solidFill>
                <a:latin typeface="Arial" panose="020B0604020202020204" pitchFamily="34" charset="0"/>
              </a:rPr>
              <a:t>Students can design 3D models on the touch screen interface of a tablet device such as an iPad, using a range of tools that have been built to make the 3D design process simple and intuitive. </a:t>
            </a:r>
          </a:p>
          <a:p>
            <a:pPr marL="171450" indent="-171450" fontAlgn="base">
              <a:buFont typeface="Arial" panose="020B0604020202020204" pitchFamily="34" charset="0"/>
              <a:buChar char="•"/>
            </a:pPr>
            <a:r>
              <a:rPr lang="en-US" sz="1200" dirty="0">
                <a:solidFill>
                  <a:srgbClr val="000000"/>
                </a:solidFill>
                <a:latin typeface="Arial" panose="020B0604020202020204" pitchFamily="34" charset="0"/>
              </a:rPr>
              <a:t>also freely available for desktop computers and Android devices. </a:t>
            </a:r>
          </a:p>
          <a:p>
            <a:pPr marL="171450" indent="-171450" fontAlgn="base">
              <a:buFont typeface="Arial" panose="020B0604020202020204" pitchFamily="34" charset="0"/>
              <a:buChar char="•"/>
            </a:pPr>
            <a:r>
              <a:rPr lang="en-US" sz="1200" dirty="0">
                <a:solidFill>
                  <a:srgbClr val="000000"/>
                </a:solidFill>
                <a:latin typeface="Arial" panose="020B0604020202020204" pitchFamily="34" charset="0"/>
              </a:rPr>
              <a:t>allows students to save their creations to the cloud</a:t>
            </a:r>
          </a:p>
          <a:p>
            <a:pPr marL="171450" indent="-171450" fontAlgn="base">
              <a:buFont typeface="Arial" panose="020B0604020202020204" pitchFamily="34" charset="0"/>
              <a:buChar char="•"/>
            </a:pPr>
            <a:r>
              <a:rPr lang="en-US" sz="1200" dirty="0">
                <a:solidFill>
                  <a:srgbClr val="000000"/>
                </a:solidFill>
                <a:latin typeface="Arial" panose="020B0604020202020204" pitchFamily="34" charset="0"/>
              </a:rPr>
              <a:t>includes a gamified tutorial system where students can earn ‘tokens’, </a:t>
            </a:r>
          </a:p>
          <a:p>
            <a:pPr marL="171450" indent="-171450" fontAlgn="base">
              <a:buFont typeface="Arial" panose="020B0604020202020204" pitchFamily="34" charset="0"/>
              <a:buChar char="•"/>
            </a:pPr>
            <a:r>
              <a:rPr lang="en-US" sz="1200" dirty="0">
                <a:solidFill>
                  <a:srgbClr val="000000"/>
                </a:solidFill>
                <a:latin typeface="Arial" panose="020B0604020202020204" pitchFamily="34" charset="0"/>
              </a:rPr>
              <a:t>features a teachers-only dashboard for managing and monitoring activities.</a:t>
            </a:r>
          </a:p>
        </p:txBody>
      </p:sp>
    </p:spTree>
    <p:extLst>
      <p:ext uri="{BB962C8B-B14F-4D97-AF65-F5344CB8AC3E}">
        <p14:creationId xmlns:p14="http://schemas.microsoft.com/office/powerpoint/2010/main" val="2024763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none" lIns="91440" tIns="45720" rIns="91440" bIns="45720" rtlCol="0" anchor="b" anchorCtr="0">
        <a:noAutofit/>
      </a:bodyPr>
      <a:lstStyle>
        <a:defPPr>
          <a:defRPr sz="3200" b="1" dirty="0" smtClean="0">
            <a:latin typeface="Arial"/>
            <a:cs typeface="Aria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none" lIns="91440" tIns="45720" rIns="91440" bIns="45720" rtlCol="0" anchor="b" anchorCtr="0">
        <a:noAutofit/>
      </a:bodyPr>
      <a:lstStyle>
        <a:defPPr>
          <a:defRPr sz="3200" b="1" dirty="0" smtClean="0">
            <a:latin typeface="Arial"/>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6660</TotalTime>
  <Words>3397</Words>
  <Application>Microsoft Office PowerPoint</Application>
  <PresentationFormat>On-screen Show (16:9)</PresentationFormat>
  <Paragraphs>345</Paragraphs>
  <Slides>23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Bahnschrift</vt:lpstr>
      <vt:lpstr>Calibri</vt:lpstr>
      <vt:lpstr>Cambria</vt:lpstr>
      <vt:lpstr>Georgia</vt:lpstr>
      <vt:lpstr>Times New Roman</vt:lpstr>
      <vt:lpstr>Office Theme</vt:lpstr>
      <vt:lpstr>1_Office Theme</vt:lpstr>
      <vt:lpstr>High Impact Learning and Teaching using 3D Design and 3D Printing in Primary School Makerspaces</vt:lpstr>
      <vt:lpstr>The Push to Integrate 3D Design and Printing</vt:lpstr>
      <vt:lpstr>What are Makerspaces?</vt:lpstr>
      <vt:lpstr>What are the Gaps in the Research Literature?</vt:lpstr>
      <vt:lpstr>Constructionism:</vt:lpstr>
      <vt:lpstr>Unpacking the Maker Mindset and Makerspace Opportunities:  A Synthesis of Research Findings…</vt:lpstr>
      <vt:lpstr>A Mixed-Methods Study in Three Stages:</vt:lpstr>
      <vt:lpstr>About the Participants:</vt:lpstr>
      <vt:lpstr>About the Software:</vt:lpstr>
      <vt:lpstr>PowerPoint Presentation</vt:lpstr>
      <vt:lpstr>Case 1: Lighting Up the Shadowbox!</vt:lpstr>
      <vt:lpstr>Case 2: Maker Time!</vt:lpstr>
      <vt:lpstr>Case 3: Homes for Hermit Crabs!</vt:lpstr>
      <vt:lpstr>Learner Outcomes and Engagement: Frequencies of Codes Observed Across 31 Lessons</vt:lpstr>
      <vt:lpstr>Students’ Perceptions of Learning in Makerspaces: Opportunities</vt:lpstr>
      <vt:lpstr>Students’ Perceptions of Learning in Makerspaces: Challenges</vt:lpstr>
      <vt:lpstr>Teachers’ Perceptions of Learning in Makerspaces: Opportunities</vt:lpstr>
      <vt:lpstr>Teachers’ Perceptions of Learning in Makerspaces: Challenges</vt:lpstr>
      <vt:lpstr>The Importance of Professional Learning</vt:lpstr>
      <vt:lpstr>Discussion:</vt:lpstr>
      <vt:lpstr>Conclusion:</vt:lpstr>
      <vt:lpstr>PowerPoint Presentation</vt:lpstr>
      <vt:lpstr>PowerPoint Presentation</vt:lpstr>
    </vt:vector>
  </TitlesOfParts>
  <Manager/>
  <Company>Task 2 - PK: P32FM-P9WHP-RRC84-PG3M4-R438P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Studio Mac</dc:creator>
  <cp:keywords/>
  <dc:description/>
  <cp:lastModifiedBy>Michael Stevenson</cp:lastModifiedBy>
  <cp:revision>1182</cp:revision>
  <dcterms:created xsi:type="dcterms:W3CDTF">2014-10-17T04:58:20Z</dcterms:created>
  <dcterms:modified xsi:type="dcterms:W3CDTF">2018-10-02T00:13:46Z</dcterms:modified>
  <cp:category/>
</cp:coreProperties>
</file>